
<file path=[Content_Types].xml><?xml version="1.0" encoding="utf-8"?>
<Types xmlns="http://schemas.openxmlformats.org/package/2006/content-types">
  <Default Extension="png" ContentType="image/png"/>
  <Default Extension="jpeg" ContentType="image/jpeg"/>
  <Default Extension="rels" ContentType="application/vnd.openxmlformats-package.relationships+xml"/>
  <Default Extension="xml" ContentType="application/xml"/>
  <Override PartName="/ppt/presentation.xml" ContentType="application/vnd.openxmlformats-officedocument.presentationml.presentation.main+xml"/>
  <Override PartName="/ppt/slideMasters/slideMaster1.xml" ContentType="application/vnd.openxmlformats-officedocument.presentationml.slideMaster+xml"/>
  <Override PartName="/ppt/slides/slide1.xml" ContentType="application/vnd.openxmlformats-officedocument.presentationml.slide+xml"/>
  <Override PartName="/ppt/slides/slide2.xml" ContentType="application/vnd.openxmlformats-officedocument.presentationml.slide+xml"/>
  <Override PartName="/ppt/slides/slide3.xml" ContentType="application/vnd.openxmlformats-officedocument.presentationml.slide+xml"/>
  <Override PartName="/ppt/slides/slide4.xml" ContentType="application/vnd.openxmlformats-officedocument.presentationml.slide+xml"/>
  <Override PartName="/ppt/slides/slide5.xml" ContentType="application/vnd.openxmlformats-officedocument.presentationml.slide+xml"/>
  <Override PartName="/ppt/slides/slide6.xml" ContentType="application/vnd.openxmlformats-officedocument.presentationml.slide+xml"/>
  <Override PartName="/ppt/slides/slide7.xml" ContentType="application/vnd.openxmlformats-officedocument.presentationml.slide+xml"/>
  <Override PartName="/ppt/slides/slide8.xml" ContentType="application/vnd.openxmlformats-officedocument.presentationml.slide+xml"/>
  <Override PartName="/ppt/slides/slide9.xml" ContentType="application/vnd.openxmlformats-officedocument.presentationml.slide+xml"/>
  <Override PartName="/ppt/slides/slide10.xml" ContentType="application/vnd.openxmlformats-officedocument.presentationml.slide+xml"/>
  <Override PartName="/ppt/slides/slide11.xml" ContentType="application/vnd.openxmlformats-officedocument.presentationml.slide+xml"/>
  <Override PartName="/ppt/slides/slide12.xml" ContentType="application/vnd.openxmlformats-officedocument.presentationml.slide+xml"/>
  <Override PartName="/ppt/notesMasters/notesMaster1.xml" ContentType="application/vnd.openxmlformats-officedocument.presentationml.notesMaster+xml"/>
  <Override PartName="/ppt/presProps.xml" ContentType="application/vnd.openxmlformats-officedocument.presentationml.presProps+xml"/>
  <Override PartName="/ppt/viewProps.xml" ContentType="application/vnd.openxmlformats-officedocument.presentationml.viewProps+xml"/>
  <Override PartName="/ppt/theme/theme1.xml" ContentType="application/vnd.openxmlformats-officedocument.theme+xml"/>
  <Override PartName="/ppt/tableStyles.xml" ContentType="application/vnd.openxmlformats-officedocument.presentationml.tableStyles+xml"/>
  <Override PartName="/ppt/slideLayouts/slideLayout1.xml" ContentType="application/vnd.openxmlformats-officedocument.presentationml.slideLayout+xml"/>
  <Override PartName="/ppt/slideLayouts/slideLayout2.xml" ContentType="application/vnd.openxmlformats-officedocument.presentationml.slideLayout+xml"/>
  <Override PartName="/ppt/slideLayouts/slideLayout3.xml" ContentType="application/vnd.openxmlformats-officedocument.presentationml.slideLayout+xml"/>
  <Override PartName="/ppt/slideLayouts/slideLayout4.xml" ContentType="application/vnd.openxmlformats-officedocument.presentationml.slideLayout+xml"/>
  <Override PartName="/ppt/slideLayouts/slideLayout5.xml" ContentType="application/vnd.openxmlformats-officedocument.presentationml.slideLayout+xml"/>
  <Override PartName="/ppt/slideLayouts/slideLayout6.xml" ContentType="application/vnd.openxmlformats-officedocument.presentationml.slideLayout+xml"/>
  <Override PartName="/ppt/slideLayouts/slideLayout7.xml" ContentType="application/vnd.openxmlformats-officedocument.presentationml.slideLayout+xml"/>
  <Override PartName="/ppt/slideLayouts/slideLayout8.xml" ContentType="application/vnd.openxmlformats-officedocument.presentationml.slideLayout+xml"/>
  <Override PartName="/ppt/slideLayouts/slideLayout9.xml" ContentType="application/vnd.openxmlformats-officedocument.presentationml.slideLayout+xml"/>
  <Override PartName="/ppt/slideLayouts/slideLayout10.xml" ContentType="application/vnd.openxmlformats-officedocument.presentationml.slideLayout+xml"/>
  <Override PartName="/ppt/slideLayouts/slideLayout11.xml" ContentType="application/vnd.openxmlformats-officedocument.presentationml.slideLayout+xml"/>
  <Override PartName="/ppt/theme/theme2.xml" ContentType="application/vnd.openxmlformats-officedocument.theme+xml"/>
  <Override PartName="/ppt/notesSlides/notesSlide1.xml" ContentType="application/vnd.openxmlformats-officedocument.presentationml.notesSlide+xml"/>
  <Override PartName="/docProps/core.xml" ContentType="application/vnd.openxmlformats-package.core-properties+xml"/>
  <Override PartName="/docProps/app.xml" ContentType="application/vnd.openxmlformats-officedocument.extended-properties+xml"/>
  <Override PartName="/docProps/custom.xml" ContentType="application/vnd.openxmlformats-officedocument.custom-properties+xml"/>
</Types>
</file>

<file path=_rels/.rels><?xml version="1.0" encoding="UTF-8" standalone="yes"?>
<Relationships xmlns="http://schemas.openxmlformats.org/package/2006/relationships"><Relationship Id="rId3" Type="http://schemas.openxmlformats.org/package/2006/relationships/metadata/core-properties" Target="docProps/core.xml"/><Relationship Id="rId2" Type="http://schemas.openxmlformats.org/package/2006/relationships/metadata/thumbnail" Target="docProps/thumbnail.jpeg"/><Relationship Id="rId1" Type="http://schemas.openxmlformats.org/officeDocument/2006/relationships/officeDocument" Target="ppt/presentation.xml"/><Relationship Id="rId5" Type="http://schemas.openxmlformats.org/officeDocument/2006/relationships/custom-properties" Target="docProps/custom.xml"/><Relationship Id="rId4" Type="http://schemas.openxmlformats.org/officeDocument/2006/relationships/extended-properties" Target="docProps/app.xml"/></Relationships>
</file>

<file path=ppt/presentation.xml><?xml version="1.0" encoding="utf-8"?>
<p:presentation xmlns:a="http://schemas.openxmlformats.org/drawingml/2006/main" xmlns:r="http://schemas.openxmlformats.org/officeDocument/2006/relationships" xmlns:p="http://schemas.openxmlformats.org/presentationml/2006/main">
  <p:sldMasterIdLst>
    <p:sldMasterId id="2147483648" r:id="rId1"/>
  </p:sldMasterIdLst>
  <p:notesMasterIdLst>
    <p:notesMasterId r:id="rId14"/>
  </p:notesMasterIdLst>
  <p:sldIdLst>
    <p:sldId id="256" r:id="rId2"/>
    <p:sldId id="257" r:id="rId3"/>
    <p:sldId id="258" r:id="rId4"/>
    <p:sldId id="267" r:id="rId5"/>
    <p:sldId id="269" r:id="rId6"/>
    <p:sldId id="260" r:id="rId7"/>
    <p:sldId id="261" r:id="rId8"/>
    <p:sldId id="262" r:id="rId9"/>
    <p:sldId id="263" r:id="rId10"/>
    <p:sldId id="264" r:id="rId11"/>
    <p:sldId id="265" r:id="rId12"/>
    <p:sldId id="266" r:id="rId13"/>
  </p:sldIdLst>
  <p:sldSz cx="9144000" cy="6858000" type="screen4x3"/>
  <p:notesSz cx="6858000" cy="9144000"/>
  <p:defaultTextStyle>
    <a:defPPr>
      <a:defRPr lang="pl-PL"/>
    </a:defPPr>
    <a:lvl1pPr marL="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800" kern="1200">
        <a:solidFill>
          <a:schemeClr val="tx1"/>
        </a:solidFill>
        <a:latin typeface="+mn-lt"/>
        <a:ea typeface="+mn-ea"/>
        <a:cs typeface="+mn-cs"/>
      </a:defRPr>
    </a:lvl9pPr>
  </p:defaultTextStyle>
</p:presentation>
</file>

<file path=ppt/presProps.xml><?xml version="1.0" encoding="utf-8"?>
<p:presentationPr xmlns:a="http://schemas.openxmlformats.org/drawingml/2006/main" xmlns:r="http://schemas.openxmlformats.org/officeDocument/2006/relationships" xmlns:p="http://schemas.openxmlformats.org/presentationml/2006/main">
  <p:extLst>
    <p:ext uri="{E76CE94A-603C-4142-B9EB-6D1370010A27}">
      <p14:discardImageEditData xmlns:p14="http://schemas.microsoft.com/office/powerpoint/2010/main" val="0"/>
    </p:ext>
    <p:ext uri="{D31A062A-798A-4329-ABDD-BBA856620510}">
      <p14:defaultImageDpi xmlns:p14="http://schemas.microsoft.com/office/powerpoint/2010/main" val="220"/>
    </p:ext>
  </p:extLst>
</p:presentationPr>
</file>

<file path=ppt/tableStyles.xml><?xml version="1.0" encoding="utf-8"?>
<a:tblStyleLst xmlns:a="http://schemas.openxmlformats.org/drawingml/2006/main" def="{5C22544A-7EE6-4342-B048-85BDC9FD1C3A}"/>
</file>

<file path=ppt/viewProps.xml><?xml version="1.0" encoding="utf-8"?>
<p:viewPr xmlns:a="http://schemas.openxmlformats.org/drawingml/2006/main" xmlns:r="http://schemas.openxmlformats.org/officeDocument/2006/relationships" xmlns:p="http://schemas.openxmlformats.org/presentationml/2006/main" lastView="sldThumbnailView">
  <p:normalViewPr snapVertSplitter="1" vertBarState="minimized" horzBarState="maximized">
    <p:restoredLeft sz="15620"/>
    <p:restoredTop sz="94660"/>
  </p:normalViewPr>
  <p:slideViewPr>
    <p:cSldViewPr>
      <p:cViewPr varScale="1">
        <p:scale>
          <a:sx n="113" d="100"/>
          <a:sy n="113" d="100"/>
        </p:scale>
        <p:origin x="-1734" y="-102"/>
      </p:cViewPr>
      <p:guideLst>
        <p:guide orient="horz" pos="2160"/>
        <p:guide pos="2880"/>
      </p:guideLst>
    </p:cSldViewPr>
  </p:slideViewPr>
  <p:notesTextViewPr>
    <p:cViewPr>
      <p:scale>
        <a:sx n="1" d="1"/>
        <a:sy n="1" d="1"/>
      </p:scale>
      <p:origin x="0" y="0"/>
    </p:cViewPr>
  </p:notesTextViewPr>
  <p:gridSpacing cx="72008" cy="72008"/>
</p:viewPr>
</file>

<file path=ppt/_rels/presentation.xml.rels><?xml version="1.0" encoding="UTF-8" standalone="yes"?>
<Relationships xmlns="http://schemas.openxmlformats.org/package/2006/relationships"><Relationship Id="rId8" Type="http://schemas.openxmlformats.org/officeDocument/2006/relationships/slide" Target="slides/slide7.xml"/><Relationship Id="rId13" Type="http://schemas.openxmlformats.org/officeDocument/2006/relationships/slide" Target="slides/slide12.xml"/><Relationship Id="rId18" Type="http://schemas.openxmlformats.org/officeDocument/2006/relationships/tableStyles" Target="tableStyles.xml"/><Relationship Id="rId3" Type="http://schemas.openxmlformats.org/officeDocument/2006/relationships/slide" Target="slides/slide2.xml"/><Relationship Id="rId7" Type="http://schemas.openxmlformats.org/officeDocument/2006/relationships/slide" Target="slides/slide6.xml"/><Relationship Id="rId12" Type="http://schemas.openxmlformats.org/officeDocument/2006/relationships/slide" Target="slides/slide11.xml"/><Relationship Id="rId17" Type="http://schemas.openxmlformats.org/officeDocument/2006/relationships/theme" Target="theme/theme1.xml"/><Relationship Id="rId2" Type="http://schemas.openxmlformats.org/officeDocument/2006/relationships/slide" Target="slides/slide1.xml"/><Relationship Id="rId16" Type="http://schemas.openxmlformats.org/officeDocument/2006/relationships/viewProps" Target="viewProps.xml"/><Relationship Id="rId1" Type="http://schemas.openxmlformats.org/officeDocument/2006/relationships/slideMaster" Target="slideMasters/slideMaster1.xml"/><Relationship Id="rId6" Type="http://schemas.openxmlformats.org/officeDocument/2006/relationships/slide" Target="slides/slide5.xml"/><Relationship Id="rId11" Type="http://schemas.openxmlformats.org/officeDocument/2006/relationships/slide" Target="slides/slide10.xml"/><Relationship Id="rId5" Type="http://schemas.openxmlformats.org/officeDocument/2006/relationships/slide" Target="slides/slide4.xml"/><Relationship Id="rId15" Type="http://schemas.openxmlformats.org/officeDocument/2006/relationships/presProps" Target="presProps.xml"/><Relationship Id="rId10" Type="http://schemas.openxmlformats.org/officeDocument/2006/relationships/slide" Target="slides/slide9.xml"/><Relationship Id="rId4" Type="http://schemas.openxmlformats.org/officeDocument/2006/relationships/slide" Target="slides/slide3.xml"/><Relationship Id="rId9" Type="http://schemas.openxmlformats.org/officeDocument/2006/relationships/slide" Target="slides/slide8.xml"/><Relationship Id="rId14" Type="http://schemas.openxmlformats.org/officeDocument/2006/relationships/notesMaster" Target="notesMasters/notesMaster1.xml"/></Relationships>
</file>

<file path=ppt/notesMasters/_rels/notesMaster1.xml.rels><?xml version="1.0" encoding="UTF-8" standalone="yes"?>
<Relationships xmlns="http://schemas.openxmlformats.org/package/2006/relationships"><Relationship Id="rId1" Type="http://schemas.openxmlformats.org/officeDocument/2006/relationships/theme" Target="../theme/theme2.xml"/></Relationships>
</file>

<file path=ppt/notesMasters/notesMaster1.xml><?xml version="1.0" encoding="utf-8"?>
<p:notes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1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nagłówka 1"/>
          <p:cNvSpPr>
            <a:spLocks noGrp="1"/>
          </p:cNvSpPr>
          <p:nvPr>
            <p:ph type="hdr" sz="quarter"/>
          </p:nvPr>
        </p:nvSpPr>
        <p:spPr>
          <a:xfrm>
            <a:off x="0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idx="1"/>
          </p:nvPr>
        </p:nvSpPr>
        <p:spPr>
          <a:xfrm>
            <a:off x="3884613" y="0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/>
          <a:lstStyle>
            <a:lvl1pPr algn="r">
              <a:defRPr sz="1200"/>
            </a:lvl1pPr>
          </a:lstStyle>
          <a:p>
            <a:fld id="{76EF8B72-8055-48AA-8B4F-CAE6B9E347B4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4" name="Symbol zastępczy obrazu slajdu 3"/>
          <p:cNvSpPr>
            <a:spLocks noGrp="1" noRot="1" noChangeAspect="1"/>
          </p:cNvSpPr>
          <p:nvPr>
            <p:ph type="sldImg" idx="2"/>
          </p:nvPr>
        </p:nvSpPr>
        <p:spPr>
          <a:xfrm>
            <a:off x="1143000" y="685800"/>
            <a:ext cx="4572000" cy="3429000"/>
          </a:xfrm>
          <a:prstGeom prst="rect">
            <a:avLst/>
          </a:prstGeom>
          <a:noFill/>
          <a:ln w="12700">
            <a:solidFill>
              <a:prstClr val="black"/>
            </a:solidFill>
          </a:ln>
        </p:spPr>
        <p:txBody>
          <a:bodyPr vert="horz" lIns="91440" tIns="45720" rIns="91440" bIns="45720" rtlCol="0" anchor="ctr"/>
          <a:lstStyle/>
          <a:p>
            <a:endParaRPr lang="pl-PL"/>
          </a:p>
        </p:txBody>
      </p:sp>
      <p:sp>
        <p:nvSpPr>
          <p:cNvPr id="5" name="Symbol zastępczy notatek 4"/>
          <p:cNvSpPr>
            <a:spLocks noGrp="1"/>
          </p:cNvSpPr>
          <p:nvPr>
            <p:ph type="body" sz="quarter" idx="3"/>
          </p:nvPr>
        </p:nvSpPr>
        <p:spPr>
          <a:xfrm>
            <a:off x="685800" y="4343400"/>
            <a:ext cx="5486400" cy="4114800"/>
          </a:xfrm>
          <a:prstGeom prst="rect">
            <a:avLst/>
          </a:prstGeom>
        </p:spPr>
        <p:txBody>
          <a:bodyPr vert="horz" lIns="91440" tIns="45720" rIns="91440" bIns="45720" rtlCol="0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4"/>
          </p:nvPr>
        </p:nvSpPr>
        <p:spPr>
          <a:xfrm>
            <a:off x="0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l">
              <a:defRPr sz="1200"/>
            </a:lvl1pPr>
          </a:lstStyle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5"/>
          </p:nvPr>
        </p:nvSpPr>
        <p:spPr>
          <a:xfrm>
            <a:off x="3884613" y="8685213"/>
            <a:ext cx="2971800" cy="457200"/>
          </a:xfrm>
          <a:prstGeom prst="rect">
            <a:avLst/>
          </a:prstGeom>
        </p:spPr>
        <p:txBody>
          <a:bodyPr vert="horz" lIns="91440" tIns="45720" rIns="91440" bIns="45720" rtlCol="0" anchor="b"/>
          <a:lstStyle>
            <a:lvl1pPr algn="r">
              <a:defRPr sz="1200"/>
            </a:lvl1pPr>
          </a:lstStyle>
          <a:p>
            <a:fld id="{9CA5552E-98D3-4801-854B-0564065484F1}" type="slidenum">
              <a:rPr lang="pl-PL" smtClean="0"/>
              <a:t>‹#›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2047540334"/>
      </p:ext>
    </p:extLst>
  </p:cSld>
  <p:clrMap bg1="lt1" tx1="dk1" bg2="lt2" tx2="dk2" accent1="accent1" accent2="accent2" accent3="accent3" accent4="accent4" accent5="accent5" accent6="accent6" hlink="hlink" folHlink="folHlink"/>
  <p:notesStyle>
    <a:lvl1pPr marL="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1pPr>
    <a:lvl2pPr marL="457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2pPr>
    <a:lvl3pPr marL="914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3pPr>
    <a:lvl4pPr marL="1371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4pPr>
    <a:lvl5pPr marL="18288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5pPr>
    <a:lvl6pPr marL="22860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6pPr>
    <a:lvl7pPr marL="27432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7pPr>
    <a:lvl8pPr marL="32004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8pPr>
    <a:lvl9pPr marL="3657600" algn="l" defTabSz="914400" rtl="0" eaLnBrk="1" latinLnBrk="0" hangingPunct="1">
      <a:defRPr sz="1200" kern="1200">
        <a:solidFill>
          <a:schemeClr val="tx1"/>
        </a:solidFill>
        <a:latin typeface="+mn-lt"/>
        <a:ea typeface="+mn-ea"/>
        <a:cs typeface="+mn-cs"/>
      </a:defRPr>
    </a:lvl9pPr>
  </p:notesStyle>
</p:notesMaster>
</file>

<file path=ppt/notesSlides/_rels/notesSlide1.xml.rels><?xml version="1.0" encoding="UTF-8" standalone="yes"?>
<Relationships xmlns="http://schemas.openxmlformats.org/package/2006/relationships"><Relationship Id="rId2" Type="http://schemas.openxmlformats.org/officeDocument/2006/relationships/slide" Target="../slides/slide12.xml"/><Relationship Id="rId1" Type="http://schemas.openxmlformats.org/officeDocument/2006/relationships/notesMaster" Target="../notesMasters/notesMaster1.xml"/></Relationships>
</file>

<file path=ppt/notesSlides/notesSlide1.xml><?xml version="1.0" encoding="utf-8"?>
<p:notes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obrazu slajdu 1"/>
          <p:cNvSpPr>
            <a:spLocks noGrp="1" noRot="1" noChangeAspect="1"/>
          </p:cNvSpPr>
          <p:nvPr>
            <p:ph type="sldImg"/>
          </p:nvPr>
        </p:nvSpPr>
        <p:spPr/>
      </p:sp>
      <p:sp>
        <p:nvSpPr>
          <p:cNvPr id="3" name="Symbol zastępczy notatek 2"/>
          <p:cNvSpPr>
            <a:spLocks noGrp="1"/>
          </p:cNvSpPr>
          <p:nvPr>
            <p:ph type="body" idx="1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0"/>
          </p:nvPr>
        </p:nvSpPr>
        <p:spPr/>
        <p:txBody>
          <a:bodyPr/>
          <a:lstStyle/>
          <a:p>
            <a:fld id="{9CA5552E-98D3-4801-854B-0564065484F1}" type="slidenum">
              <a:rPr lang="pl-PL" smtClean="0"/>
              <a:t>12</a:t>
            </a:fld>
            <a:endParaRPr lang="pl-PL"/>
          </a:p>
        </p:txBody>
      </p:sp>
    </p:spTree>
    <p:extLst>
      <p:ext uri="{BB962C8B-B14F-4D97-AF65-F5344CB8AC3E}">
        <p14:creationId xmlns:p14="http://schemas.microsoft.com/office/powerpoint/2010/main" val="888480238"/>
      </p:ext>
    </p:extLst>
  </p:cSld>
  <p:clrMapOvr>
    <a:masterClrMapping/>
  </p:clrMapOvr>
</p:notes>
</file>

<file path=ppt/slideLayouts/_rels/slideLayout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0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11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2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3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4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5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6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7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8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_rels/slideLayout9.xml.rels><?xml version="1.0" encoding="UTF-8" standalone="yes"?>
<Relationships xmlns="http://schemas.openxmlformats.org/package/2006/relationships"><Relationship Id="rId1" Type="http://schemas.openxmlformats.org/officeDocument/2006/relationships/slideMaster" Target="../slideMasters/slideMaster1.xml"/></Relationships>
</file>

<file path=ppt/slideLayouts/slideLayout1.xml><?xml version="1.0" encoding="utf-8"?>
<p:sldLayout xmlns:a="http://schemas.openxmlformats.org/drawingml/2006/main" xmlns:r="http://schemas.openxmlformats.org/officeDocument/2006/relationships" xmlns:p="http://schemas.openxmlformats.org/presentationml/2006/main" type="title" preserve="1">
  <p:cSld name="Slajd tytuł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 hasCustomPrompt="1"/>
          </p:nvPr>
        </p:nvSpPr>
        <p:spPr>
          <a:xfrm>
            <a:off x="685800" y="2130425"/>
            <a:ext cx="7772400" cy="1470025"/>
          </a:xfrm>
        </p:spPr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Podtytuł 2"/>
          <p:cNvSpPr>
            <a:spLocks noGrp="1"/>
          </p:cNvSpPr>
          <p:nvPr>
            <p:ph type="subTitle" idx="1" hasCustomPrompt="1"/>
          </p:nvPr>
        </p:nvSpPr>
        <p:spPr>
          <a:xfrm>
            <a:off x="1371600" y="3886200"/>
            <a:ext cx="6400800" cy="1752600"/>
          </a:xfrm>
        </p:spPr>
        <p:txBody>
          <a:bodyPr/>
          <a:lstStyle>
            <a:lvl1pPr marL="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1pPr>
            <a:lvl2pPr marL="457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2pPr>
            <a:lvl3pPr marL="914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3pPr>
            <a:lvl4pPr marL="1371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4pPr>
            <a:lvl5pPr marL="18288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5pPr>
            <a:lvl6pPr marL="22860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6pPr>
            <a:lvl7pPr marL="27432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7pPr>
            <a:lvl8pPr marL="32004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8pPr>
            <a:lvl9pPr marL="3657600" indent="0" algn="ctr">
              <a:buNone/>
              <a:defRPr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r>
              <a:rPr lang="pl-PL" smtClean="0"/>
              <a:t>Kliknij, aby edytować styl wzorca podtytułu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0.xml><?xml version="1.0" encoding="utf-8"?>
<p:sldLayout xmlns:a="http://schemas.openxmlformats.org/drawingml/2006/main" xmlns:r="http://schemas.openxmlformats.org/officeDocument/2006/relationships" xmlns:p="http://schemas.openxmlformats.org/presentationml/2006/main" type="vertTx" preserve="1">
  <p:cSld name="Tytuł i tekst pionow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/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11.xml><?xml version="1.0" encoding="utf-8"?>
<p:sldLayout xmlns:a="http://schemas.openxmlformats.org/drawingml/2006/main" xmlns:r="http://schemas.openxmlformats.org/officeDocument/2006/relationships" xmlns:p="http://schemas.openxmlformats.org/presentationml/2006/main" type="vertTitleAndTx" preserve="1">
  <p:cSld name="Tytuł pionowy i tekst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pionowy 1"/>
          <p:cNvSpPr>
            <a:spLocks noGrp="1"/>
          </p:cNvSpPr>
          <p:nvPr>
            <p:ph type="title" orient="vert" hasCustomPrompt="1"/>
          </p:nvPr>
        </p:nvSpPr>
        <p:spPr>
          <a:xfrm>
            <a:off x="6629400" y="274638"/>
            <a:ext cx="2057400" cy="5851525"/>
          </a:xfrm>
        </p:spPr>
        <p:txBody>
          <a:bodyPr vert="eaVert"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ytułu pionowego 2"/>
          <p:cNvSpPr>
            <a:spLocks noGrp="1"/>
          </p:cNvSpPr>
          <p:nvPr>
            <p:ph type="body" orient="vert" idx="1" hasCustomPrompt="1"/>
          </p:nvPr>
        </p:nvSpPr>
        <p:spPr>
          <a:xfrm>
            <a:off x="457200" y="274638"/>
            <a:ext cx="6019800" cy="5851525"/>
          </a:xfrm>
        </p:spPr>
        <p:txBody>
          <a:bodyPr vert="eaVert"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2.xml><?xml version="1.0" encoding="utf-8"?>
<p:sldLayout xmlns:a="http://schemas.openxmlformats.org/drawingml/2006/main" xmlns:r="http://schemas.openxmlformats.org/officeDocument/2006/relationships" xmlns:p="http://schemas.openxmlformats.org/presentationml/2006/main" type="obj" preserve="1">
  <p:cSld name="Tytuł i zawartość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/>
        <p:txBody>
          <a:bodyPr/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3.xml><?xml version="1.0" encoding="utf-8"?>
<p:sldLayout xmlns:a="http://schemas.openxmlformats.org/drawingml/2006/main" xmlns:r="http://schemas.openxmlformats.org/officeDocument/2006/relationships" xmlns:p="http://schemas.openxmlformats.org/presentationml/2006/main" type="secHead" preserve="1">
  <p:cSld name="Nagłówek sekcj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722313" y="4406900"/>
            <a:ext cx="7772400" cy="1362075"/>
          </a:xfrm>
        </p:spPr>
        <p:txBody>
          <a:bodyPr anchor="t"/>
          <a:lstStyle>
            <a:lvl1pPr algn="l">
              <a:defRPr sz="4000" b="1" cap="all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722313" y="2906713"/>
            <a:ext cx="7772400" cy="1500187"/>
          </a:xfrm>
        </p:spPr>
        <p:txBody>
          <a:bodyPr anchor="b"/>
          <a:lstStyle>
            <a:lvl1pPr marL="0" indent="0">
              <a:buNone/>
              <a:defRPr sz="2000">
                <a:solidFill>
                  <a:schemeClr val="tx1">
                    <a:tint val="75000"/>
                  </a:schemeClr>
                </a:solidFill>
              </a:defRPr>
            </a:lvl1pPr>
            <a:lvl2pPr marL="457200" indent="0">
              <a:buNone/>
              <a:defRPr sz="1800">
                <a:solidFill>
                  <a:schemeClr val="tx1">
                    <a:tint val="75000"/>
                  </a:schemeClr>
                </a:solidFill>
              </a:defRPr>
            </a:lvl2pPr>
            <a:lvl3pPr marL="914400" indent="0">
              <a:buNone/>
              <a:defRPr sz="1600">
                <a:solidFill>
                  <a:schemeClr val="tx1">
                    <a:tint val="75000"/>
                  </a:schemeClr>
                </a:solidFill>
              </a:defRPr>
            </a:lvl3pPr>
            <a:lvl4pPr marL="1371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4pPr>
            <a:lvl5pPr marL="18288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5pPr>
            <a:lvl6pPr marL="22860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6pPr>
            <a:lvl7pPr marL="27432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7pPr>
            <a:lvl8pPr marL="32004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8pPr>
            <a:lvl9pPr marL="3657600" indent="0">
              <a:buNone/>
              <a:defRPr sz="1400">
                <a:solidFill>
                  <a:schemeClr val="tx1">
                    <a:tint val="75000"/>
                  </a:schemeClr>
                </a:solidFill>
              </a:defRPr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4.xml><?xml version="1.0" encoding="utf-8"?>
<p:sldLayout xmlns:a="http://schemas.openxmlformats.org/drawingml/2006/main" xmlns:r="http://schemas.openxmlformats.org/officeDocument/2006/relationships" xmlns:p="http://schemas.openxmlformats.org/presentationml/2006/main" type="twoObj" preserve="1">
  <p:cSld name="Dwa elementy zawartości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sz="half" idx="1" hasCustomPrompt="1"/>
          </p:nvPr>
        </p:nvSpPr>
        <p:spPr>
          <a:xfrm>
            <a:off x="457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4648200" y="1600200"/>
            <a:ext cx="4038600" cy="4525963"/>
          </a:xfrm>
        </p:spPr>
        <p:txBody>
          <a:bodyPr/>
          <a:lstStyle>
            <a:lvl1pPr>
              <a:defRPr sz="2800"/>
            </a:lvl1pPr>
            <a:lvl2pPr>
              <a:defRPr sz="2400"/>
            </a:lvl2pPr>
            <a:lvl3pPr>
              <a:defRPr sz="2000"/>
            </a:lvl3pPr>
            <a:lvl4pPr>
              <a:defRPr sz="1800"/>
            </a:lvl4pPr>
            <a:lvl5pPr>
              <a:defRPr sz="1800"/>
            </a:lvl5pPr>
            <a:lvl6pPr>
              <a:defRPr sz="1800"/>
            </a:lvl6pPr>
            <a:lvl7pPr>
              <a:defRPr sz="1800"/>
            </a:lvl7pPr>
            <a:lvl8pPr>
              <a:defRPr sz="1800"/>
            </a:lvl8pPr>
            <a:lvl9pPr>
              <a:defRPr sz="18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5.xml><?xml version="1.0" encoding="utf-8"?>
<p:sldLayout xmlns:a="http://schemas.openxmlformats.org/drawingml/2006/main" xmlns:r="http://schemas.openxmlformats.org/officeDocument/2006/relationships" xmlns:p="http://schemas.openxmlformats.org/presentationml/2006/main" type="twoTxTwoObj" preserve="1">
  <p:cSld name="Porównanie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>
            <a:lvl1pPr>
              <a:defRPr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 hasCustomPrompt="1"/>
          </p:nvPr>
        </p:nvSpPr>
        <p:spPr>
          <a:xfrm>
            <a:off x="457200" y="1535113"/>
            <a:ext cx="4040188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4" name="Symbol zastępczy zawartości 3"/>
          <p:cNvSpPr>
            <a:spLocks noGrp="1"/>
          </p:cNvSpPr>
          <p:nvPr>
            <p:ph sz="half" idx="2" hasCustomPrompt="1"/>
          </p:nvPr>
        </p:nvSpPr>
        <p:spPr>
          <a:xfrm>
            <a:off x="457200" y="2174875"/>
            <a:ext cx="4040188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5" name="Symbol zastępczy tekstu 4"/>
          <p:cNvSpPr>
            <a:spLocks noGrp="1"/>
          </p:cNvSpPr>
          <p:nvPr>
            <p:ph type="body" sz="quarter" idx="3" hasCustomPrompt="1"/>
          </p:nvPr>
        </p:nvSpPr>
        <p:spPr>
          <a:xfrm>
            <a:off x="4645025" y="1535113"/>
            <a:ext cx="4041775" cy="639762"/>
          </a:xfrm>
        </p:spPr>
        <p:txBody>
          <a:bodyPr anchor="b"/>
          <a:lstStyle>
            <a:lvl1pPr marL="0" indent="0">
              <a:buNone/>
              <a:defRPr sz="2400" b="1"/>
            </a:lvl1pPr>
            <a:lvl2pPr marL="457200" indent="0">
              <a:buNone/>
              <a:defRPr sz="2000" b="1"/>
            </a:lvl2pPr>
            <a:lvl3pPr marL="914400" indent="0">
              <a:buNone/>
              <a:defRPr sz="1800" b="1"/>
            </a:lvl3pPr>
            <a:lvl4pPr marL="1371600" indent="0">
              <a:buNone/>
              <a:defRPr sz="1600" b="1"/>
            </a:lvl4pPr>
            <a:lvl5pPr marL="1828800" indent="0">
              <a:buNone/>
              <a:defRPr sz="1600" b="1"/>
            </a:lvl5pPr>
            <a:lvl6pPr marL="2286000" indent="0">
              <a:buNone/>
              <a:defRPr sz="1600" b="1"/>
            </a:lvl6pPr>
            <a:lvl7pPr marL="2743200" indent="0">
              <a:buNone/>
              <a:defRPr sz="1600" b="1"/>
            </a:lvl7pPr>
            <a:lvl8pPr marL="3200400" indent="0">
              <a:buNone/>
              <a:defRPr sz="1600" b="1"/>
            </a:lvl8pPr>
            <a:lvl9pPr marL="3657600" indent="0">
              <a:buNone/>
              <a:defRPr sz="1600" b="1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6" name="Symbol zastępczy zawartości 5"/>
          <p:cNvSpPr>
            <a:spLocks noGrp="1"/>
          </p:cNvSpPr>
          <p:nvPr>
            <p:ph sz="quarter" idx="4" hasCustomPrompt="1"/>
          </p:nvPr>
        </p:nvSpPr>
        <p:spPr>
          <a:xfrm>
            <a:off x="4645025" y="2174875"/>
            <a:ext cx="4041775" cy="3951288"/>
          </a:xfrm>
        </p:spPr>
        <p:txBody>
          <a:bodyPr/>
          <a:lstStyle>
            <a:lvl1pPr>
              <a:defRPr sz="2400"/>
            </a:lvl1pPr>
            <a:lvl2pPr>
              <a:defRPr sz="2000"/>
            </a:lvl2pPr>
            <a:lvl3pPr>
              <a:defRPr sz="1800"/>
            </a:lvl3pPr>
            <a:lvl4pPr>
              <a:defRPr sz="1600"/>
            </a:lvl4pPr>
            <a:lvl5pPr>
              <a:defRPr sz="1600"/>
            </a:lvl5pPr>
            <a:lvl6pPr>
              <a:defRPr sz="1600"/>
            </a:lvl6pPr>
            <a:lvl7pPr>
              <a:defRPr sz="1600"/>
            </a:lvl7pPr>
            <a:lvl8pPr>
              <a:defRPr sz="1600"/>
            </a:lvl8pPr>
            <a:lvl9pPr>
              <a:defRPr sz="16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7" name="Symbol zastępczy daty 6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8" name="Symbol zastępczy stopki 7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9" name="Symbol zastępczy numeru slajdu 8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6.xml><?xml version="1.0" encoding="utf-8"?>
<p:sldLayout xmlns:a="http://schemas.openxmlformats.org/drawingml/2006/main" xmlns:r="http://schemas.openxmlformats.org/officeDocument/2006/relationships" xmlns:p="http://schemas.openxmlformats.org/presentationml/2006/main" type="titleOnly" preserve="1">
  <p:cSld name="Tylko tytuł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/>
        <p:txBody>
          <a:bodyPr/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daty 2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4" name="Symbol zastępczy stopki 3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5" name="Symbol zastępczy numeru slajdu 4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7.xml><?xml version="1.0" encoding="utf-8"?>
<p:sldLayout xmlns:a="http://schemas.openxmlformats.org/drawingml/2006/main" xmlns:r="http://schemas.openxmlformats.org/officeDocument/2006/relationships" xmlns:p="http://schemas.openxmlformats.org/presentationml/2006/main" type="blank" preserve="1">
  <p:cSld name="Pusty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daty 1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3" name="Symbol zastępczy stopki 2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4" name="Symbol zastępczy numeru slajdu 3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8.xml><?xml version="1.0" encoding="utf-8"?>
<p:sldLayout xmlns:a="http://schemas.openxmlformats.org/drawingml/2006/main" xmlns:r="http://schemas.openxmlformats.org/officeDocument/2006/relationships" xmlns:p="http://schemas.openxmlformats.org/presentationml/2006/main" type="objTx" preserve="1">
  <p:cSld name="Zawartość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457200" y="273050"/>
            <a:ext cx="3008313" cy="1162050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zawartości 2"/>
          <p:cNvSpPr>
            <a:spLocks noGrp="1"/>
          </p:cNvSpPr>
          <p:nvPr>
            <p:ph idx="1" hasCustomPrompt="1"/>
          </p:nvPr>
        </p:nvSpPr>
        <p:spPr>
          <a:xfrm>
            <a:off x="3575050" y="273050"/>
            <a:ext cx="5111750" cy="5853113"/>
          </a:xfrm>
        </p:spPr>
        <p:txBody>
          <a:bodyPr/>
          <a:lstStyle>
            <a:lvl1pPr>
              <a:defRPr sz="3200"/>
            </a:lvl1pPr>
            <a:lvl2pPr>
              <a:defRPr sz="2800"/>
            </a:lvl2pPr>
            <a:lvl3pPr>
              <a:defRPr sz="2400"/>
            </a:lvl3pPr>
            <a:lvl4pPr>
              <a:defRPr sz="2000"/>
            </a:lvl4pPr>
            <a:lvl5pPr>
              <a:defRPr sz="2000"/>
            </a:lvl5pPr>
            <a:lvl6pPr>
              <a:defRPr sz="2000"/>
            </a:lvl6pPr>
            <a:lvl7pPr>
              <a:defRPr sz="2000"/>
            </a:lvl7pPr>
            <a:lvl8pPr>
              <a:defRPr sz="2000"/>
            </a:lvl8pPr>
            <a:lvl9pPr>
              <a:defRPr sz="2000"/>
            </a:lvl9pPr>
          </a:lstStyle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457200" y="1435100"/>
            <a:ext cx="3008313" cy="4691063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Layouts/slideLayout9.xml><?xml version="1.0" encoding="utf-8"?>
<p:sldLayout xmlns:a="http://schemas.openxmlformats.org/drawingml/2006/main" xmlns:r="http://schemas.openxmlformats.org/officeDocument/2006/relationships" xmlns:p="http://schemas.openxmlformats.org/presentationml/2006/main" type="picTx" preserve="1">
  <p:cSld name="Obraz z podpisem"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 hasCustomPrompt="1"/>
          </p:nvPr>
        </p:nvSpPr>
        <p:spPr>
          <a:xfrm>
            <a:off x="1792288" y="4800600"/>
            <a:ext cx="5486400" cy="566738"/>
          </a:xfrm>
        </p:spPr>
        <p:txBody>
          <a:bodyPr anchor="b"/>
          <a:lstStyle>
            <a:lvl1pPr algn="l">
              <a:defRPr sz="2000" b="1"/>
            </a:lvl1pPr>
          </a:lstStyle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obrazu 2"/>
          <p:cNvSpPr>
            <a:spLocks noGrp="1"/>
          </p:cNvSpPr>
          <p:nvPr>
            <p:ph type="pic" idx="1"/>
          </p:nvPr>
        </p:nvSpPr>
        <p:spPr>
          <a:xfrm>
            <a:off x="1792288" y="612775"/>
            <a:ext cx="5486400" cy="4114800"/>
          </a:xfrm>
        </p:spPr>
        <p:txBody>
          <a:bodyPr/>
          <a:lstStyle>
            <a:lvl1pPr marL="0" indent="0">
              <a:buNone/>
              <a:defRPr sz="3200"/>
            </a:lvl1pPr>
            <a:lvl2pPr marL="457200" indent="0">
              <a:buNone/>
              <a:defRPr sz="2800"/>
            </a:lvl2pPr>
            <a:lvl3pPr marL="914400" indent="0">
              <a:buNone/>
              <a:defRPr sz="2400"/>
            </a:lvl3pPr>
            <a:lvl4pPr marL="1371600" indent="0">
              <a:buNone/>
              <a:defRPr sz="2000"/>
            </a:lvl4pPr>
            <a:lvl5pPr marL="1828800" indent="0">
              <a:buNone/>
              <a:defRPr sz="2000"/>
            </a:lvl5pPr>
            <a:lvl6pPr marL="2286000" indent="0">
              <a:buNone/>
              <a:defRPr sz="2000"/>
            </a:lvl6pPr>
            <a:lvl7pPr marL="2743200" indent="0">
              <a:buNone/>
              <a:defRPr sz="2000"/>
            </a:lvl7pPr>
            <a:lvl8pPr marL="3200400" indent="0">
              <a:buNone/>
              <a:defRPr sz="2000"/>
            </a:lvl8pPr>
            <a:lvl9pPr marL="3657600" indent="0">
              <a:buNone/>
              <a:defRPr sz="2000"/>
            </a:lvl9pPr>
          </a:lstStyle>
          <a:p>
            <a:endParaRPr lang="pl-PL"/>
          </a:p>
        </p:txBody>
      </p:sp>
      <p:sp>
        <p:nvSpPr>
          <p:cNvPr id="4" name="Symbol zastępczy tekstu 3"/>
          <p:cNvSpPr>
            <a:spLocks noGrp="1"/>
          </p:cNvSpPr>
          <p:nvPr>
            <p:ph type="body" sz="half" idx="2" hasCustomPrompt="1"/>
          </p:nvPr>
        </p:nvSpPr>
        <p:spPr>
          <a:xfrm>
            <a:off x="1792288" y="5367338"/>
            <a:ext cx="5486400" cy="804862"/>
          </a:xfrm>
        </p:spPr>
        <p:txBody>
          <a:bodyPr/>
          <a:lstStyle>
            <a:lvl1pPr marL="0" indent="0">
              <a:buNone/>
              <a:defRPr sz="1400"/>
            </a:lvl1pPr>
            <a:lvl2pPr marL="457200" indent="0">
              <a:buNone/>
              <a:defRPr sz="1200"/>
            </a:lvl2pPr>
            <a:lvl3pPr marL="914400" indent="0">
              <a:buNone/>
              <a:defRPr sz="1000"/>
            </a:lvl3pPr>
            <a:lvl4pPr marL="1371600" indent="0">
              <a:buNone/>
              <a:defRPr sz="900"/>
            </a:lvl4pPr>
            <a:lvl5pPr marL="1828800" indent="0">
              <a:buNone/>
              <a:defRPr sz="900"/>
            </a:lvl5pPr>
            <a:lvl6pPr marL="2286000" indent="0">
              <a:buNone/>
              <a:defRPr sz="900"/>
            </a:lvl6pPr>
            <a:lvl7pPr marL="2743200" indent="0">
              <a:buNone/>
              <a:defRPr sz="900"/>
            </a:lvl7pPr>
            <a:lvl8pPr marL="3200400" indent="0">
              <a:buNone/>
              <a:defRPr sz="900"/>
            </a:lvl8pPr>
            <a:lvl9pPr marL="3657600" indent="0">
              <a:buNone/>
              <a:defRPr sz="900"/>
            </a:lvl9pPr>
          </a:lstStyle>
          <a:p>
            <a:pPr lvl="0"/>
            <a:r>
              <a:rPr lang="pl-PL" smtClean="0"/>
              <a:t>Kliknij, aby edytować style wzorca tekstu</a:t>
            </a:r>
          </a:p>
        </p:txBody>
      </p:sp>
      <p:sp>
        <p:nvSpPr>
          <p:cNvPr id="5" name="Symbol zastępczy daty 4"/>
          <p:cNvSpPr>
            <a:spLocks noGrp="1"/>
          </p:cNvSpPr>
          <p:nvPr>
            <p:ph type="dt" sz="half" idx="10"/>
          </p:nvPr>
        </p:nvSpPr>
        <p:spPr/>
        <p:txBody>
          <a:bodyPr/>
          <a:lstStyle/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6" name="Symbol zastępczy stopki 5"/>
          <p:cNvSpPr>
            <a:spLocks noGrp="1"/>
          </p:cNvSpPr>
          <p:nvPr>
            <p:ph type="ftr" sz="quarter" idx="11"/>
          </p:nvPr>
        </p:nvSpPr>
        <p:spPr/>
        <p:txBody>
          <a:bodyPr/>
          <a:lstStyle/>
          <a:p>
            <a:endParaRPr lang="pl-PL"/>
          </a:p>
        </p:txBody>
      </p:sp>
      <p:sp>
        <p:nvSpPr>
          <p:cNvPr id="7" name="Symbol zastępczy numeru slajdu 6"/>
          <p:cNvSpPr>
            <a:spLocks noGrp="1"/>
          </p:cNvSpPr>
          <p:nvPr>
            <p:ph type="sldNum" sz="quarter" idx="12"/>
          </p:nvPr>
        </p:nvSpPr>
        <p:spPr/>
        <p:txBody>
          <a:bodyPr/>
          <a:lstStyle/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Ovr>
    <a:masterClrMapping/>
  </p:clrMapOvr>
</p:sldLayout>
</file>

<file path=ppt/slideMasters/_rels/slideMaster1.xml.rels><?xml version="1.0" encoding="UTF-8" standalone="yes"?>
<Relationships xmlns="http://schemas.openxmlformats.org/package/2006/relationships"><Relationship Id="rId8" Type="http://schemas.openxmlformats.org/officeDocument/2006/relationships/slideLayout" Target="../slideLayouts/slideLayout8.xml"/><Relationship Id="rId3" Type="http://schemas.openxmlformats.org/officeDocument/2006/relationships/slideLayout" Target="../slideLayouts/slideLayout3.xml"/><Relationship Id="rId7" Type="http://schemas.openxmlformats.org/officeDocument/2006/relationships/slideLayout" Target="../slideLayouts/slideLayout7.xml"/><Relationship Id="rId12" Type="http://schemas.openxmlformats.org/officeDocument/2006/relationships/theme" Target="../theme/theme1.xml"/><Relationship Id="rId2" Type="http://schemas.openxmlformats.org/officeDocument/2006/relationships/slideLayout" Target="../slideLayouts/slideLayout2.xml"/><Relationship Id="rId1" Type="http://schemas.openxmlformats.org/officeDocument/2006/relationships/slideLayout" Target="../slideLayouts/slideLayout1.xml"/><Relationship Id="rId6" Type="http://schemas.openxmlformats.org/officeDocument/2006/relationships/slideLayout" Target="../slideLayouts/slideLayout6.xml"/><Relationship Id="rId11" Type="http://schemas.openxmlformats.org/officeDocument/2006/relationships/slideLayout" Target="../slideLayouts/slideLayout11.xml"/><Relationship Id="rId5" Type="http://schemas.openxmlformats.org/officeDocument/2006/relationships/slideLayout" Target="../slideLayouts/slideLayout5.xml"/><Relationship Id="rId10" Type="http://schemas.openxmlformats.org/officeDocument/2006/relationships/slideLayout" Target="../slideLayouts/slideLayout10.xml"/><Relationship Id="rId4" Type="http://schemas.openxmlformats.org/officeDocument/2006/relationships/slideLayout" Target="../slideLayouts/slideLayout4.xml"/><Relationship Id="rId9" Type="http://schemas.openxmlformats.org/officeDocument/2006/relationships/slideLayout" Target="../slideLayouts/slideLayout9.xml"/></Relationships>
</file>

<file path=ppt/slideMasters/slideMaster1.xml><?xml version="1.0" encoding="utf-8"?>
<p:sldMaster xmlns:a="http://schemas.openxmlformats.org/drawingml/2006/main" xmlns:r="http://schemas.openxmlformats.org/officeDocument/2006/relationships" xmlns:p="http://schemas.openxmlformats.org/presentationml/2006/main">
  <p:cSld>
    <p:bg>
      <p:bgRef idx="1001">
        <a:schemeClr val="bg2"/>
      </p:bgRef>
    </p:bg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Symbol zastępczy tytułu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143000"/>
          </a:xfrm>
          <a:prstGeom prst="rect">
            <a:avLst/>
          </a:prstGeom>
        </p:spPr>
        <p:txBody>
          <a:bodyPr vert="horz" lIns="91440" tIns="45720" rIns="91440" bIns="45720" rtlCol="0" anchor="ctr">
            <a:normAutofit/>
          </a:bodyPr>
          <a:lstStyle/>
          <a:p>
            <a:r>
              <a:rPr lang="pl-PL" smtClean="0"/>
              <a:t>Kliknij, aby edytować styl</a:t>
            </a:r>
            <a:endParaRPr lang="pl-PL"/>
          </a:p>
        </p:txBody>
      </p:sp>
      <p:sp>
        <p:nvSpPr>
          <p:cNvPr id="3" name="Symbol zastępczy tekstu 2"/>
          <p:cNvSpPr>
            <a:spLocks noGrp="1"/>
          </p:cNvSpPr>
          <p:nvPr>
            <p:ph type="body" idx="1"/>
          </p:nvPr>
        </p:nvSpPr>
        <p:spPr>
          <a:xfrm>
            <a:off x="457200" y="1600200"/>
            <a:ext cx="8229600" cy="4525963"/>
          </a:xfrm>
          <a:prstGeom prst="rect">
            <a:avLst/>
          </a:prstGeom>
        </p:spPr>
        <p:txBody>
          <a:bodyPr vert="horz" lIns="91440" tIns="45720" rIns="91440" bIns="45720" rtlCol="0">
            <a:normAutofit/>
          </a:bodyPr>
          <a:lstStyle/>
          <a:p>
            <a:pPr lvl="0"/>
            <a:r>
              <a:rPr lang="pl-PL" smtClean="0"/>
              <a:t>Kliknij, aby edytować style wzorca tekstu</a:t>
            </a:r>
          </a:p>
          <a:p>
            <a:pPr lvl="1"/>
            <a:r>
              <a:rPr lang="pl-PL" smtClean="0"/>
              <a:t>Drugi poziom</a:t>
            </a:r>
          </a:p>
          <a:p>
            <a:pPr lvl="2"/>
            <a:r>
              <a:rPr lang="pl-PL" smtClean="0"/>
              <a:t>Trzeci poziom</a:t>
            </a:r>
          </a:p>
          <a:p>
            <a:pPr lvl="3"/>
            <a:r>
              <a:rPr lang="pl-PL" smtClean="0"/>
              <a:t>Czwarty poziom</a:t>
            </a:r>
          </a:p>
          <a:p>
            <a:pPr lvl="4"/>
            <a:r>
              <a:rPr lang="pl-PL" smtClean="0"/>
              <a:t>Piąty poziom</a:t>
            </a:r>
            <a:endParaRPr lang="pl-PL"/>
          </a:p>
        </p:txBody>
      </p:sp>
      <p:sp>
        <p:nvSpPr>
          <p:cNvPr id="4" name="Symbol zastępczy daty 3"/>
          <p:cNvSpPr>
            <a:spLocks noGrp="1"/>
          </p:cNvSpPr>
          <p:nvPr>
            <p:ph type="dt" sz="half" idx="2"/>
          </p:nvPr>
        </p:nvSpPr>
        <p:spPr>
          <a:xfrm>
            <a:off x="457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l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DCE37958-5E64-4CB8-9504-BB108E903709}" type="datetimeFigureOut">
              <a:rPr lang="pl-PL" smtClean="0"/>
              <a:t>2018-04-17</a:t>
            </a:fld>
            <a:endParaRPr lang="pl-PL"/>
          </a:p>
        </p:txBody>
      </p:sp>
      <p:sp>
        <p:nvSpPr>
          <p:cNvPr id="5" name="Symbol zastępczy stopki 4"/>
          <p:cNvSpPr>
            <a:spLocks noGrp="1"/>
          </p:cNvSpPr>
          <p:nvPr>
            <p:ph type="ftr" sz="quarter" idx="3"/>
          </p:nvPr>
        </p:nvSpPr>
        <p:spPr>
          <a:xfrm>
            <a:off x="3124200" y="6356350"/>
            <a:ext cx="2895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ct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endParaRPr lang="pl-PL"/>
          </a:p>
        </p:txBody>
      </p:sp>
      <p:sp>
        <p:nvSpPr>
          <p:cNvPr id="6" name="Symbol zastępczy numeru slajdu 5"/>
          <p:cNvSpPr>
            <a:spLocks noGrp="1"/>
          </p:cNvSpPr>
          <p:nvPr>
            <p:ph type="sldNum" sz="quarter" idx="4"/>
          </p:nvPr>
        </p:nvSpPr>
        <p:spPr>
          <a:xfrm>
            <a:off x="6553200" y="6356350"/>
            <a:ext cx="2133600" cy="365125"/>
          </a:xfrm>
          <a:prstGeom prst="rect">
            <a:avLst/>
          </a:prstGeom>
        </p:spPr>
        <p:txBody>
          <a:bodyPr vert="horz" lIns="91440" tIns="45720" rIns="91440" bIns="45720" rtlCol="0" anchor="ctr"/>
          <a:lstStyle>
            <a:lvl1pPr algn="r">
              <a:defRPr sz="1200">
                <a:solidFill>
                  <a:schemeClr val="tx1">
                    <a:tint val="75000"/>
                  </a:schemeClr>
                </a:solidFill>
              </a:defRPr>
            </a:lvl1pPr>
          </a:lstStyle>
          <a:p>
            <a:fld id="{85221E9F-C0AE-48B0-9990-2B87F37DA69C}" type="slidenum">
              <a:rPr lang="pl-PL" smtClean="0"/>
              <a:t>‹#›</a:t>
            </a:fld>
            <a:endParaRPr lang="pl-PL"/>
          </a:p>
        </p:txBody>
      </p:sp>
    </p:spTree>
  </p:cSld>
  <p:clrMap bg1="lt1" tx1="dk1" bg2="lt2" tx2="dk2" accent1="accent1" accent2="accent2" accent3="accent3" accent4="accent4" accent5="accent5" accent6="accent6" hlink="hlink" folHlink="folHlink"/>
  <p:sldLayoutIdLst>
    <p:sldLayoutId id="2147483649" r:id="rId1"/>
    <p:sldLayoutId id="2147483650" r:id="rId2"/>
    <p:sldLayoutId id="2147483651" r:id="rId3"/>
    <p:sldLayoutId id="2147483652" r:id="rId4"/>
    <p:sldLayoutId id="2147483653" r:id="rId5"/>
    <p:sldLayoutId id="2147483654" r:id="rId6"/>
    <p:sldLayoutId id="2147483655" r:id="rId7"/>
    <p:sldLayoutId id="2147483656" r:id="rId8"/>
    <p:sldLayoutId id="2147483657" r:id="rId9"/>
    <p:sldLayoutId id="2147483658" r:id="rId10"/>
    <p:sldLayoutId id="2147483659" r:id="rId11"/>
  </p:sldLayoutIdLst>
  <p:txStyles>
    <p:titleStyle>
      <a:lvl1pPr algn="ctr" defTabSz="914400" rtl="0" eaLnBrk="1" latinLnBrk="0" hangingPunct="1">
        <a:spcBef>
          <a:spcPct val="0"/>
        </a:spcBef>
        <a:buNone/>
        <a:defRPr sz="4400" kern="1200">
          <a:solidFill>
            <a:schemeClr val="tx1"/>
          </a:solidFill>
          <a:latin typeface="+mj-lt"/>
          <a:ea typeface="+mj-ea"/>
          <a:cs typeface="+mj-cs"/>
        </a:defRPr>
      </a:lvl1pPr>
    </p:titleStyle>
    <p:bodyStyle>
      <a:lvl1pPr marL="342900" indent="-3429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3200" kern="1200">
          <a:solidFill>
            <a:schemeClr val="tx1"/>
          </a:solidFill>
          <a:latin typeface="+mn-lt"/>
          <a:ea typeface="+mn-ea"/>
          <a:cs typeface="+mn-cs"/>
        </a:defRPr>
      </a:lvl1pPr>
      <a:lvl2pPr marL="742950" indent="-28575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800" kern="1200">
          <a:solidFill>
            <a:schemeClr val="tx1"/>
          </a:solidFill>
          <a:latin typeface="+mn-lt"/>
          <a:ea typeface="+mn-ea"/>
          <a:cs typeface="+mn-cs"/>
        </a:defRPr>
      </a:lvl2pPr>
      <a:lvl3pPr marL="1143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400" kern="1200">
          <a:solidFill>
            <a:schemeClr val="tx1"/>
          </a:solidFill>
          <a:latin typeface="+mn-lt"/>
          <a:ea typeface="+mn-ea"/>
          <a:cs typeface="+mn-cs"/>
        </a:defRPr>
      </a:lvl3pPr>
      <a:lvl4pPr marL="1600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–"/>
        <a:defRPr sz="2000" kern="1200">
          <a:solidFill>
            <a:schemeClr val="tx1"/>
          </a:solidFill>
          <a:latin typeface="+mn-lt"/>
          <a:ea typeface="+mn-ea"/>
          <a:cs typeface="+mn-cs"/>
        </a:defRPr>
      </a:lvl4pPr>
      <a:lvl5pPr marL="20574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»"/>
        <a:defRPr sz="2000" kern="1200">
          <a:solidFill>
            <a:schemeClr val="tx1"/>
          </a:solidFill>
          <a:latin typeface="+mn-lt"/>
          <a:ea typeface="+mn-ea"/>
          <a:cs typeface="+mn-cs"/>
        </a:defRPr>
      </a:lvl5pPr>
      <a:lvl6pPr marL="25146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6pPr>
      <a:lvl7pPr marL="29718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7pPr>
      <a:lvl8pPr marL="34290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8pPr>
      <a:lvl9pPr marL="3886200" indent="-228600" algn="l" defTabSz="914400" rtl="0" eaLnBrk="1" latinLnBrk="0" hangingPunct="1">
        <a:spcBef>
          <a:spcPct val="20000"/>
        </a:spcBef>
        <a:buFont typeface="Arial" panose="020B0604020202020204" pitchFamily="34" charset="0"/>
        <a:buChar char="•"/>
        <a:defRPr sz="2000" kern="1200">
          <a:solidFill>
            <a:schemeClr val="tx1"/>
          </a:solidFill>
          <a:latin typeface="+mn-lt"/>
          <a:ea typeface="+mn-ea"/>
          <a:cs typeface="+mn-cs"/>
        </a:defRPr>
      </a:lvl9pPr>
    </p:bodyStyle>
    <p:otherStyle>
      <a:defPPr>
        <a:defRPr lang="pl-PL"/>
      </a:defPPr>
      <a:lvl1pPr marL="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1pPr>
      <a:lvl2pPr marL="457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2pPr>
      <a:lvl3pPr marL="914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3pPr>
      <a:lvl4pPr marL="1371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4pPr>
      <a:lvl5pPr marL="18288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5pPr>
      <a:lvl6pPr marL="22860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6pPr>
      <a:lvl7pPr marL="27432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7pPr>
      <a:lvl8pPr marL="32004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8pPr>
      <a:lvl9pPr marL="3657600" algn="l" defTabSz="914400" rtl="0" eaLnBrk="1" latinLnBrk="0" hangingPunct="1">
        <a:defRPr sz="1800" kern="1200">
          <a:solidFill>
            <a:schemeClr val="tx1"/>
          </a:solidFill>
          <a:latin typeface="+mn-lt"/>
          <a:ea typeface="+mn-ea"/>
          <a:cs typeface="+mn-cs"/>
        </a:defRPr>
      </a:lvl9pPr>
    </p:otherStyle>
  </p:txStyles>
</p:sldMaster>
</file>

<file path=ppt/slides/_rels/slide1.xml.rels><?xml version="1.0" encoding="UTF-8" standalone="yes"?>
<Relationships xmlns="http://schemas.openxmlformats.org/package/2006/relationships"><Relationship Id="rId2" Type="http://schemas.openxmlformats.org/officeDocument/2006/relationships/image" Target="../media/image2.jpeg"/><Relationship Id="rId1" Type="http://schemas.openxmlformats.org/officeDocument/2006/relationships/slideLayout" Target="../slideLayouts/slideLayout1.xml"/></Relationships>
</file>

<file path=ppt/slides/_rels/slide10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11.xml.rels><?xml version="1.0" encoding="UTF-8" standalone="yes"?>
<Relationships xmlns="http://schemas.openxmlformats.org/package/2006/relationships"><Relationship Id="rId2" Type="http://schemas.openxmlformats.org/officeDocument/2006/relationships/image" Target="../media/image5.png"/><Relationship Id="rId1" Type="http://schemas.openxmlformats.org/officeDocument/2006/relationships/slideLayout" Target="../slideLayouts/slideLayout2.xml"/></Relationships>
</file>

<file path=ppt/slides/_rels/slide12.xml.rels><?xml version="1.0" encoding="UTF-8" standalone="yes"?>
<Relationships xmlns="http://schemas.openxmlformats.org/package/2006/relationships"><Relationship Id="rId3" Type="http://schemas.openxmlformats.org/officeDocument/2006/relationships/image" Target="../media/image6.jpeg"/><Relationship Id="rId2" Type="http://schemas.openxmlformats.org/officeDocument/2006/relationships/notesSlide" Target="../notesSlides/notesSlide1.xml"/><Relationship Id="rId1" Type="http://schemas.openxmlformats.org/officeDocument/2006/relationships/slideLayout" Target="../slideLayouts/slideLayout1.xml"/></Relationships>
</file>

<file path=ppt/slides/_rels/slide2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3.xml.rels><?xml version="1.0" encoding="UTF-8" standalone="yes"?>
<Relationships xmlns="http://schemas.openxmlformats.org/package/2006/relationships"><Relationship Id="rId2" Type="http://schemas.openxmlformats.org/officeDocument/2006/relationships/image" Target="../media/image3.jpeg"/><Relationship Id="rId1" Type="http://schemas.openxmlformats.org/officeDocument/2006/relationships/slideLayout" Target="../slideLayouts/slideLayout2.xml"/></Relationships>
</file>

<file path=ppt/slides/_rels/slide4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7.xml"/></Relationships>
</file>

<file path=ppt/slides/_rels/slide5.xml.rels><?xml version="1.0" encoding="UTF-8" standalone="yes"?>
<Relationships xmlns="http://schemas.openxmlformats.org/package/2006/relationships"><Relationship Id="rId2" Type="http://schemas.openxmlformats.org/officeDocument/2006/relationships/image" Target="../media/image4.png"/><Relationship Id="rId1" Type="http://schemas.openxmlformats.org/officeDocument/2006/relationships/slideLayout" Target="../slideLayouts/slideLayout6.xml"/></Relationships>
</file>

<file path=ppt/slides/_rels/slide6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7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8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_rels/slide9.xml.rels><?xml version="1.0" encoding="UTF-8" standalone="yes"?>
<Relationships xmlns="http://schemas.openxmlformats.org/package/2006/relationships"><Relationship Id="rId1" Type="http://schemas.openxmlformats.org/officeDocument/2006/relationships/slideLayout" Target="../slideLayouts/slideLayout2.xml"/></Relationships>
</file>

<file path=ppt/slides/slide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5800" y="836713"/>
            <a:ext cx="7772400" cy="1800199"/>
          </a:xfrm>
        </p:spPr>
        <p:txBody>
          <a:bodyPr/>
          <a:lstStyle/>
          <a:p>
            <a:r>
              <a:rPr lang="pl-PL" dirty="0" smtClean="0"/>
              <a:t>Pod wpływem książki…..</a:t>
            </a:r>
            <a:endParaRPr lang="pl-PL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1371600" y="2276872"/>
            <a:ext cx="6400800" cy="936104"/>
          </a:xfrm>
        </p:spPr>
        <p:txBody>
          <a:bodyPr/>
          <a:lstStyle/>
          <a:p>
            <a:r>
              <a:rPr lang="pl-PL" dirty="0" smtClean="0"/>
              <a:t>czyli jak czytanie rozwija , uczy i bawi</a:t>
            </a:r>
            <a:endParaRPr lang="pl-PL" dirty="0"/>
          </a:p>
        </p:txBody>
      </p:sp>
      <p:pic>
        <p:nvPicPr>
          <p:cNvPr id="1026" name="Picture 2" descr="C:\Users\nauczyciel\Desktop\dlaczego-warto-czytac-ksiazki_1.jpg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2082800" y="3789040"/>
            <a:ext cx="4978400" cy="2179960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4" name="Połowa ramki 3"/>
          <p:cNvSpPr/>
          <p:nvPr/>
        </p:nvSpPr>
        <p:spPr>
          <a:xfrm>
            <a:off x="755576" y="620688"/>
            <a:ext cx="914400" cy="914400"/>
          </a:xfrm>
          <a:prstGeom prst="halfFrame">
            <a:avLst/>
          </a:prstGeom>
        </p:spPr>
        <p:style>
          <a:lnRef idx="2">
            <a:schemeClr val="accent1">
              <a:shade val="50000"/>
            </a:schemeClr>
          </a:lnRef>
          <a:fillRef idx="1">
            <a:schemeClr val="accent1"/>
          </a:fillRef>
          <a:effectRef idx="0">
            <a:schemeClr val="accent1"/>
          </a:effectRef>
          <a:fontRef idx="minor">
            <a:schemeClr val="lt1"/>
          </a:fontRef>
        </p:style>
        <p:txBody>
          <a:bodyPr rtlCol="0" anchor="ctr"/>
          <a:lstStyle/>
          <a:p>
            <a:pPr algn="ctr"/>
            <a:endParaRPr lang="pl-PL">
              <a:solidFill>
                <a:schemeClr val="tx1"/>
              </a:solidFill>
            </a:endParaRPr>
          </a:p>
        </p:txBody>
      </p:sp>
    </p:spTree>
  </p:cSld>
  <p:clrMapOvr>
    <a:masterClrMapping/>
  </p:clrMapOvr>
</p:sld>
</file>

<file path=ppt/slides/slide10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i="1" u="sng" dirty="0" smtClean="0"/>
              <a:t>Czytanie wpływa na rozwój społeczny</a:t>
            </a:r>
            <a:endParaRPr lang="pl-PL" b="1" i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772816"/>
            <a:ext cx="8229600" cy="4353347"/>
          </a:xfrm>
        </p:spPr>
        <p:txBody>
          <a:bodyPr>
            <a:normAutofit/>
          </a:bodyPr>
          <a:lstStyle/>
          <a:p>
            <a:r>
              <a:rPr lang="pl-PL" sz="3000" dirty="0" smtClean="0"/>
              <a:t>Osoby czytające, zwłaszcza fikcję literacką, są bardziej empatyczne, lepiej rozumieją ludzi.</a:t>
            </a:r>
          </a:p>
          <a:p>
            <a:r>
              <a:rPr lang="pl-PL" sz="3000" dirty="0" smtClean="0"/>
              <a:t>Powieści pomagają w nazywaniu i rozumieniu emocji ( uświadamiają samo ich istnienie oraz znaczenie emocji w życiu człowieka).</a:t>
            </a:r>
          </a:p>
          <a:p>
            <a:r>
              <a:rPr lang="pl-PL" sz="3000" dirty="0" smtClean="0"/>
              <a:t>Literatura dostarcza wzorce osobowe.</a:t>
            </a:r>
          </a:p>
          <a:p>
            <a:r>
              <a:rPr lang="pl-PL" sz="3000" dirty="0" smtClean="0"/>
              <a:t>Lektura pokazuje jak można rozwiązać konflikty</a:t>
            </a:r>
          </a:p>
          <a:p>
            <a:pPr marL="0" indent="0">
              <a:buNone/>
            </a:pPr>
            <a:r>
              <a:rPr lang="pl-PL" sz="3000" dirty="0"/>
              <a:t> </a:t>
            </a:r>
            <a:r>
              <a:rPr lang="pl-PL" sz="3000" dirty="0" smtClean="0"/>
              <a:t>    i trudności we własnym życiu</a:t>
            </a:r>
            <a:r>
              <a:rPr lang="pl-PL" sz="2800" dirty="0" smtClean="0"/>
              <a:t>.</a:t>
            </a:r>
          </a:p>
          <a:p>
            <a:endParaRPr lang="pl-PL" sz="2800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658654901"/>
      </p:ext>
    </p:extLst>
  </p:cSld>
  <p:clrMapOvr>
    <a:masterClrMapping/>
  </p:clrMapOvr>
</p:sld>
</file>

<file path=ppt/slides/slide11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349188" y="332656"/>
            <a:ext cx="8229600" cy="826546"/>
          </a:xfrm>
        </p:spPr>
        <p:txBody>
          <a:bodyPr>
            <a:normAutofit fontScale="90000"/>
          </a:bodyPr>
          <a:lstStyle/>
          <a:p>
            <a:r>
              <a:rPr lang="pl-PL" b="1" i="1" u="sng" dirty="0" smtClean="0"/>
              <a:t/>
            </a:r>
            <a:br>
              <a:rPr lang="pl-PL" b="1" i="1" u="sng" dirty="0" smtClean="0"/>
            </a:br>
            <a:r>
              <a:rPr lang="pl-PL" b="1" i="1" u="sng" dirty="0" smtClean="0"/>
              <a:t>Czytanie a radzenie sobie ze stresem</a:t>
            </a:r>
            <a:br>
              <a:rPr lang="pl-PL" b="1" i="1" u="sng" dirty="0" smtClean="0"/>
            </a:br>
            <a:endParaRPr lang="pl-PL" b="1" i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196753"/>
            <a:ext cx="8229600" cy="3816424"/>
          </a:xfrm>
        </p:spPr>
        <p:txBody>
          <a:bodyPr>
            <a:normAutofit/>
          </a:bodyPr>
          <a:lstStyle/>
          <a:p>
            <a:pPr marL="0" indent="0">
              <a:buNone/>
            </a:pPr>
            <a:r>
              <a:rPr lang="pl-PL" sz="2800" dirty="0" smtClean="0"/>
              <a:t>Czytanie beletrystyki (fikcji) powoduje rozładowanie napięcia i stresu ( czytając przenosimy się do innego fikcyjnego świata, przez co odrywamy się od dręczącego nas problemu). </a:t>
            </a:r>
          </a:p>
          <a:p>
            <a:r>
              <a:rPr lang="pl-PL" sz="2800" dirty="0" smtClean="0"/>
              <a:t> 6 minut czytania zmniejsza poziom stresu o 68%</a:t>
            </a:r>
          </a:p>
          <a:p>
            <a:r>
              <a:rPr lang="pl-PL" sz="2800" dirty="0"/>
              <a:t> </a:t>
            </a:r>
            <a:r>
              <a:rPr lang="pl-PL" sz="2800" dirty="0" smtClean="0"/>
              <a:t>6 minut słuchania muzyki </a:t>
            </a:r>
            <a:r>
              <a:rPr lang="pl-PL" sz="2800" dirty="0"/>
              <a:t>zmniejsza poziom stresu </a:t>
            </a:r>
            <a:r>
              <a:rPr lang="pl-PL" sz="2800" dirty="0" smtClean="0"/>
              <a:t>o 61%</a:t>
            </a:r>
          </a:p>
          <a:p>
            <a:r>
              <a:rPr lang="pl-PL" sz="2800" dirty="0"/>
              <a:t> </a:t>
            </a:r>
            <a:r>
              <a:rPr lang="pl-PL" sz="2800" dirty="0" smtClean="0"/>
              <a:t> 6 minut spaceru zmniejsza poziom stresu o 42 %</a:t>
            </a:r>
            <a:endParaRPr lang="pl-PL" sz="2800" dirty="0"/>
          </a:p>
          <a:p>
            <a:pPr marL="0" indent="0">
              <a:buNone/>
            </a:pPr>
            <a:endParaRPr lang="pl-PL" sz="2800" dirty="0"/>
          </a:p>
        </p:txBody>
      </p:sp>
      <p:pic>
        <p:nvPicPr>
          <p:cNvPr id="4098" name="Picture 2" descr="Znalezione obrazy dla zapytania czytanie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547664" y="5157192"/>
            <a:ext cx="6264696" cy="1296144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784341482"/>
      </p:ext>
    </p:extLst>
  </p:cSld>
  <p:clrMapOvr>
    <a:masterClrMapping/>
  </p:clrMapOvr>
</p:sld>
</file>

<file path=ppt/slides/slide1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ctrTitle"/>
          </p:nvPr>
        </p:nvSpPr>
        <p:spPr>
          <a:xfrm>
            <a:off x="683568" y="465139"/>
            <a:ext cx="7846640" cy="2243782"/>
          </a:xfrm>
        </p:spPr>
        <p:txBody>
          <a:bodyPr>
            <a:normAutofit/>
          </a:bodyPr>
          <a:lstStyle/>
          <a:p>
            <a:pPr algn="l"/>
            <a:r>
              <a:rPr lang="pl-PL" sz="3200" b="1" i="1" dirty="0" smtClean="0"/>
              <a:t>„</a:t>
            </a:r>
            <a:r>
              <a:rPr lang="pl-PL" sz="3600" b="1" i="1" dirty="0" smtClean="0"/>
              <a:t>Umysł potrzebuje książek, podobnie jak miecz potrzebuje kamienia do ostrzenia, jeśli ma oczywiście zachować ostrość…”</a:t>
            </a:r>
            <a:endParaRPr lang="pl-PL" sz="3600" b="1" i="1" dirty="0"/>
          </a:p>
        </p:txBody>
      </p:sp>
      <p:sp>
        <p:nvSpPr>
          <p:cNvPr id="3" name="Podtytuł 2"/>
          <p:cNvSpPr>
            <a:spLocks noGrp="1"/>
          </p:cNvSpPr>
          <p:nvPr>
            <p:ph type="subTitle" idx="1"/>
          </p:nvPr>
        </p:nvSpPr>
        <p:spPr>
          <a:xfrm>
            <a:off x="4572000" y="2599364"/>
            <a:ext cx="3384376" cy="1080120"/>
          </a:xfrm>
        </p:spPr>
        <p:txBody>
          <a:bodyPr>
            <a:normAutofit/>
          </a:bodyPr>
          <a:lstStyle/>
          <a:p>
            <a:r>
              <a:rPr lang="pl-PL" sz="2400" i="1" dirty="0" smtClean="0"/>
              <a:t>Georg R.R. Martin </a:t>
            </a:r>
          </a:p>
          <a:p>
            <a:r>
              <a:rPr lang="pl-PL" sz="2400" i="1" dirty="0" smtClean="0"/>
              <a:t>„Gra o Tron”</a:t>
            </a:r>
            <a:endParaRPr lang="pl-PL" sz="2400" i="1" dirty="0"/>
          </a:p>
        </p:txBody>
      </p:sp>
      <p:sp>
        <p:nvSpPr>
          <p:cNvPr id="4" name="AutoShape 2" descr="Znalezione obrazy dla zapytania ćwiczenie mózgu"/>
          <p:cNvSpPr>
            <a:spLocks noChangeAspect="1" noChangeArrowheads="1"/>
          </p:cNvSpPr>
          <p:nvPr/>
        </p:nvSpPr>
        <p:spPr bwMode="auto">
          <a:xfrm>
            <a:off x="155575" y="-144463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5" name="AutoShape 4" descr="Znalezione obrazy dla zapytania ćwiczenie mózgu"/>
          <p:cNvSpPr>
            <a:spLocks noChangeAspect="1" noChangeArrowheads="1"/>
          </p:cNvSpPr>
          <p:nvPr/>
        </p:nvSpPr>
        <p:spPr bwMode="auto">
          <a:xfrm>
            <a:off x="307975" y="79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sp>
        <p:nvSpPr>
          <p:cNvPr id="6" name="AutoShape 8" descr="Znalezione obrazy dla zapytania książka"/>
          <p:cNvSpPr>
            <a:spLocks noChangeAspect="1" noChangeArrowheads="1"/>
          </p:cNvSpPr>
          <p:nvPr/>
        </p:nvSpPr>
        <p:spPr bwMode="auto">
          <a:xfrm>
            <a:off x="460375" y="160337"/>
            <a:ext cx="304800" cy="304801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  <p:txBody>
          <a:bodyPr vert="horz" wrap="square" lIns="91440" tIns="45720" rIns="91440" bIns="45720" numCol="1" anchor="t" anchorCtr="0" compatLnSpc="1">
            <a:prstTxWarp prst="textNoShape">
              <a:avLst/>
            </a:prstTxWarp>
          </a:bodyPr>
          <a:lstStyle/>
          <a:p>
            <a:endParaRPr lang="pl-PL"/>
          </a:p>
        </p:txBody>
      </p:sp>
      <p:pic>
        <p:nvPicPr>
          <p:cNvPr id="2058" name="Picture 10" descr="Podobny obraz"/>
          <p:cNvPicPr>
            <a:picLocks noChangeAspect="1" noChangeArrowheads="1"/>
          </p:cNvPicPr>
          <p:nvPr/>
        </p:nvPicPr>
        <p:blipFill>
          <a:blip r:embed="rId3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043608" y="2780929"/>
            <a:ext cx="2880320" cy="1872208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  <p:sp>
        <p:nvSpPr>
          <p:cNvPr id="9" name="Prostokąt 8"/>
          <p:cNvSpPr/>
          <p:nvPr/>
        </p:nvSpPr>
        <p:spPr>
          <a:xfrm>
            <a:off x="5983677" y="3861048"/>
            <a:ext cx="3168351" cy="36933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r>
              <a:rPr lang="pl-PL" i="1" dirty="0" smtClean="0"/>
              <a:t>Oprac. Małgorzata </a:t>
            </a:r>
            <a:r>
              <a:rPr lang="pl-PL" i="1" dirty="0" err="1" smtClean="0"/>
              <a:t>Tofil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239433965"/>
      </p:ext>
    </p:extLst>
  </p:cSld>
  <p:clrMapOvr>
    <a:masterClrMapping/>
  </p:clrMapOvr>
</p:sld>
</file>

<file path=ppt/slides/slide2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endParaRPr lang="pl-PL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>
              <a:buNone/>
            </a:pPr>
            <a:r>
              <a:rPr lang="pl-PL" dirty="0" smtClean="0"/>
              <a:t>We współczesnym świecie wciąż podstawową formą komunikowania i zdobywania informacji się jest mowa pisana, dlatego najważniejszą umiejętnością i nawykiem każdego człowieka powinno być czytanie.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3312756162"/>
      </p:ext>
    </p:extLst>
  </p:cSld>
  <p:clrMapOvr>
    <a:masterClrMapping/>
  </p:clrMapOvr>
</p:sld>
</file>

<file path=ppt/slides/slide3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Autofit/>
          </a:bodyPr>
          <a:lstStyle/>
          <a:p>
            <a:r>
              <a:rPr lang="pl-PL" sz="4000" b="1" i="1" u="sng" dirty="0" smtClean="0"/>
              <a:t>Czytanie powoduje wzrost sprawności mózgu</a:t>
            </a:r>
            <a:endParaRPr lang="pl-PL" sz="4000" b="1" i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1"/>
            <a:ext cx="8229600" cy="3412976"/>
          </a:xfrm>
        </p:spPr>
        <p:txBody>
          <a:bodyPr/>
          <a:lstStyle/>
          <a:p>
            <a:pPr marL="0" indent="0">
              <a:buNone/>
            </a:pPr>
            <a:r>
              <a:rPr lang="pl-PL" dirty="0" smtClean="0"/>
              <a:t>Czytanie stanowi  podstawowy trening naszego mózgu.</a:t>
            </a:r>
            <a:endParaRPr lang="pl-PL" dirty="0"/>
          </a:p>
        </p:txBody>
      </p:sp>
      <p:pic>
        <p:nvPicPr>
          <p:cNvPr id="3074" name="Picture 2" descr="Znalezione obrazy dla zapytania ćwiczenie mózgu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3419872" y="2564904"/>
            <a:ext cx="4536504" cy="3528392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2312403153"/>
      </p:ext>
    </p:extLst>
  </p:cSld>
  <p:clrMapOvr>
    <a:masterClrMapping/>
  </p:clrMapOvr>
</p:sld>
</file>

<file path=ppt/slides/slide4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3" name="Prostokąt 2"/>
          <p:cNvSpPr/>
          <p:nvPr/>
        </p:nvSpPr>
        <p:spPr>
          <a:xfrm>
            <a:off x="323528" y="764704"/>
            <a:ext cx="8496944" cy="5355312"/>
          </a:xfrm>
          <a:prstGeom prst="rect">
            <a:avLst/>
          </a:prstGeom>
        </p:spPr>
        <p:txBody>
          <a:bodyPr wrap="square">
            <a:spAutoFit/>
          </a:bodyPr>
          <a:lstStyle/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b="1" dirty="0"/>
              <a:t> </a:t>
            </a:r>
            <a:r>
              <a:rPr lang="pl-PL" b="1" dirty="0" smtClean="0"/>
              <a:t>Stymuluje </a:t>
            </a:r>
            <a:r>
              <a:rPr lang="pl-PL" b="1" dirty="0"/>
              <a:t>mózgu do </a:t>
            </a:r>
            <a:r>
              <a:rPr lang="pl-PL" b="1" dirty="0" smtClean="0"/>
              <a:t>pracy, </a:t>
            </a:r>
            <a:r>
              <a:rPr lang="pl-PL" b="1" dirty="0"/>
              <a:t>pobudza jego rozwój w ciągu całego życia i zapobiega starzeniu. Zawdzięczamy to tak zwanej </a:t>
            </a:r>
            <a:r>
              <a:rPr lang="pl-PL" b="1" dirty="0" err="1"/>
              <a:t>neuroplastyczności</a:t>
            </a:r>
            <a:r>
              <a:rPr lang="pl-PL" b="1" dirty="0"/>
              <a:t>  </a:t>
            </a:r>
            <a:r>
              <a:rPr lang="pl-PL" b="1" dirty="0" smtClean="0"/>
              <a:t>mózgu, </a:t>
            </a:r>
            <a:r>
              <a:rPr lang="pl-PL" b="1" dirty="0"/>
              <a:t>czyli zdolności do rozwoju i przekształceń.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b="1" dirty="0"/>
              <a:t>    Lektura powieści aktywizuje dokładnie te rejony mózgu, które byłyby aktywne w sytuacji, w której sami </a:t>
            </a:r>
            <a:r>
              <a:rPr lang="pl-PL" b="1" dirty="0" smtClean="0"/>
              <a:t>przeżywalibyśmy </a:t>
            </a:r>
            <a:r>
              <a:rPr lang="pl-PL" b="1" dirty="0"/>
              <a:t>przygody będące udziałem opisywanego bohatera. Lektury powieści pobudzają nasz mózg do tego </a:t>
            </a:r>
            <a:r>
              <a:rPr lang="pl-PL" b="1" dirty="0" smtClean="0"/>
              <a:t>stopnia, </a:t>
            </a:r>
            <a:r>
              <a:rPr lang="pl-PL" b="1" dirty="0"/>
              <a:t>jakbyśmy dosłownie wkroczyli w fabułę i zaczęli zupełnie fizycznie jej doświadczać. 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b="1" dirty="0"/>
              <a:t>    Każde przeżycie to nowa sieć neuronowa i </a:t>
            </a:r>
            <a:r>
              <a:rPr lang="pl-PL" b="1" dirty="0" err="1"/>
              <a:t>neuroplastyczny</a:t>
            </a:r>
            <a:r>
              <a:rPr lang="pl-PL" b="1" dirty="0"/>
              <a:t> rozwój naszego mózgu. </a:t>
            </a:r>
            <a:r>
              <a:rPr lang="pl-PL" b="1" dirty="0" err="1"/>
              <a:t>Neuroplastyczność</a:t>
            </a:r>
            <a:r>
              <a:rPr lang="pl-PL" b="1" dirty="0"/>
              <a:t> </a:t>
            </a:r>
            <a:r>
              <a:rPr lang="pl-PL" b="1" dirty="0" smtClean="0"/>
              <a:t> </a:t>
            </a:r>
            <a:r>
              <a:rPr lang="pl-PL" b="1" dirty="0"/>
              <a:t>polega na zachodzących w mózgu trwałych zmianach właściwości komórek </a:t>
            </a:r>
            <a:r>
              <a:rPr lang="pl-PL" b="1" dirty="0" smtClean="0"/>
              <a:t>nerwowych pod </a:t>
            </a:r>
            <a:r>
              <a:rPr lang="pl-PL" b="1" dirty="0"/>
              <a:t>wpływem bodźców zewnętrznych płynących ze środowiska.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b="1" dirty="0"/>
              <a:t>     Elastyczność  mózgu polega na tym , że </a:t>
            </a:r>
            <a:r>
              <a:rPr lang="pl-PL" b="1" dirty="0" smtClean="0"/>
              <a:t> w tych  </a:t>
            </a:r>
            <a:r>
              <a:rPr lang="pl-PL" b="1" dirty="0"/>
              <a:t>jego </a:t>
            </a:r>
            <a:r>
              <a:rPr lang="pl-PL" b="1" dirty="0" smtClean="0"/>
              <a:t>częściach i  </a:t>
            </a:r>
            <a:r>
              <a:rPr lang="pl-PL" b="1" dirty="0" err="1"/>
              <a:t>i</a:t>
            </a:r>
            <a:r>
              <a:rPr lang="pl-PL" b="1" dirty="0"/>
              <a:t> </a:t>
            </a:r>
            <a:r>
              <a:rPr lang="pl-PL" b="1" dirty="0" smtClean="0"/>
              <a:t>strukturach, </a:t>
            </a:r>
            <a:r>
              <a:rPr lang="pl-PL" b="1" dirty="0"/>
              <a:t>które są często używane, </a:t>
            </a:r>
            <a:r>
              <a:rPr lang="pl-PL" b="1" dirty="0" smtClean="0"/>
              <a:t>ćwiczone, tworzy  </a:t>
            </a:r>
            <a:r>
              <a:rPr lang="pl-PL" b="1" dirty="0"/>
              <a:t>się </a:t>
            </a:r>
            <a:r>
              <a:rPr lang="pl-PL" b="1" dirty="0" smtClean="0"/>
              <a:t>  </a:t>
            </a:r>
            <a:r>
              <a:rPr lang="pl-PL" b="1" dirty="0"/>
              <a:t>więcej połączeń nerwowych. Te połączenia, których nie używamy zanikają. Połączenia nerwowe aktywizują się za każdym razem, kiedy je aktywujemy</a:t>
            </a:r>
            <a:r>
              <a:rPr lang="pl-PL" b="1" dirty="0" smtClean="0"/>
              <a:t>.</a:t>
            </a:r>
          </a:p>
          <a:p>
            <a:pPr marL="457200" indent="-457200" algn="just">
              <a:buFont typeface="Arial" panose="020B0604020202020204" pitchFamily="34" charset="0"/>
              <a:buChar char="•"/>
            </a:pPr>
            <a:r>
              <a:rPr lang="pl-PL" b="1" dirty="0" smtClean="0"/>
              <a:t>Dla pełnego rozwoju musimy pobudzać nie tylko rejony mózgu odpowiedzialne za funkcje poznawcze, ale także te, odpowiedzialne za przetwarzanie zmysłowe: słuchowe, wzrokowe, dotykowe, ruchowe.  Te ośrodki mózgu pobudzają metafory i treści nie oczywiste (poezja, proza poetycka).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195909465"/>
      </p:ext>
    </p:extLst>
  </p:cSld>
  <p:clrMapOvr>
    <a:masterClrMapping/>
  </p:clrMapOvr>
</p:sld>
</file>

<file path=ppt/slides/slide5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548680"/>
            <a:ext cx="8229600" cy="3960440"/>
          </a:xfrm>
        </p:spPr>
        <p:txBody>
          <a:bodyPr>
            <a:normAutofit/>
          </a:bodyPr>
          <a:lstStyle/>
          <a:p>
            <a:r>
              <a:rPr lang="pl-PL" b="1" dirty="0" smtClean="0"/>
              <a:t>Aby w pełni ćwiczyć mózg, należy czytać książki różnorodne, najlepiej na przemian, pozycje naukowe, popularne powieści z wartką akcją , romanse i poezję.</a:t>
            </a:r>
            <a:endParaRPr lang="pl-PL" b="1" dirty="0"/>
          </a:p>
        </p:txBody>
      </p:sp>
      <p:pic>
        <p:nvPicPr>
          <p:cNvPr id="5122" name="Picture 2" descr="Znalezione obrazy dla zapytania książka"/>
          <p:cNvPicPr>
            <a:picLocks noChangeAspect="1" noChangeArrowheads="1"/>
          </p:cNvPicPr>
          <p:nvPr/>
        </p:nvPicPr>
        <p:blipFill>
          <a:blip r:embed="rId2">
            <a:extLst>
              <a:ext uri="{28A0092B-C50C-407E-A947-70E740481C1C}">
                <a14:useLocalDpi xmlns:a14="http://schemas.microsoft.com/office/drawing/2010/main" val="0"/>
              </a:ext>
            </a:extLst>
          </a:blip>
          <a:srcRect/>
          <a:stretch>
            <a:fillRect/>
          </a:stretch>
        </p:blipFill>
        <p:spPr bwMode="auto">
          <a:xfrm>
            <a:off x="1835696" y="4581128"/>
            <a:ext cx="5328592" cy="1788047"/>
          </a:xfrm>
          <a:prstGeom prst="rect">
            <a:avLst/>
          </a:prstGeom>
          <a:noFill/>
          <a:extLst>
            <a:ext uri="{909E8E84-426E-40DD-AFC4-6F175D3DCCD1}">
              <a14:hiddenFill xmlns:a14="http://schemas.microsoft.com/office/drawing/2010/main">
                <a:solidFill>
                  <a:srgbClr val="FFFFFF"/>
                </a:solidFill>
              </a14:hiddenFill>
            </a:ext>
          </a:extLst>
        </p:spPr>
      </p:pic>
    </p:spTree>
    <p:extLst>
      <p:ext uri="{BB962C8B-B14F-4D97-AF65-F5344CB8AC3E}">
        <p14:creationId xmlns:p14="http://schemas.microsoft.com/office/powerpoint/2010/main" val="1182581274"/>
      </p:ext>
    </p:extLst>
  </p:cSld>
  <p:clrMapOvr>
    <a:masterClrMapping/>
  </p:clrMapOvr>
</p:sld>
</file>

<file path=ppt/slides/slide6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67544" y="332656"/>
            <a:ext cx="8219256" cy="1656184"/>
          </a:xfrm>
        </p:spPr>
        <p:txBody>
          <a:bodyPr>
            <a:normAutofit fontScale="90000"/>
          </a:bodyPr>
          <a:lstStyle/>
          <a:p>
            <a:r>
              <a:rPr lang="pl-PL" sz="4000" b="1" i="1" dirty="0" smtClean="0"/>
              <a:t/>
            </a:r>
            <a:br>
              <a:rPr lang="pl-PL" sz="4000" b="1" i="1" dirty="0" smtClean="0"/>
            </a:br>
            <a:r>
              <a:rPr lang="pl-PL" sz="4000" b="1" i="1" dirty="0"/>
              <a:t/>
            </a:r>
            <a:br>
              <a:rPr lang="pl-PL" sz="4000" b="1" i="1" dirty="0"/>
            </a:br>
            <a:r>
              <a:rPr lang="pl-PL" sz="4000" b="1" i="1" u="sng" dirty="0" smtClean="0"/>
              <a:t>Czytanie wpływa na poznawanie nowych treści przy równoczesnym ćwiczeniu pamięci</a:t>
            </a:r>
            <a:r>
              <a:rPr lang="pl-PL" sz="4000" b="1" i="1" u="sng" dirty="0"/>
              <a:t/>
            </a:r>
            <a:br>
              <a:rPr lang="pl-PL" sz="4000" b="1" i="1" u="sng" dirty="0"/>
            </a:br>
            <a:endParaRPr lang="pl-PL" sz="4000" b="1" i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>
            <a:normAutofit fontScale="92500" lnSpcReduction="10000"/>
          </a:bodyPr>
          <a:lstStyle/>
          <a:p>
            <a:pPr marL="0" indent="0" algn="just">
              <a:buNone/>
            </a:pPr>
            <a:endParaRPr lang="pl-PL" dirty="0" smtClean="0"/>
          </a:p>
          <a:p>
            <a:pPr marL="0" indent="0" algn="just">
              <a:buNone/>
            </a:pPr>
            <a:endParaRPr lang="pl-PL" dirty="0"/>
          </a:p>
          <a:p>
            <a:pPr marL="0" indent="0" algn="just">
              <a:buNone/>
            </a:pPr>
            <a:r>
              <a:rPr lang="pl-PL" dirty="0" smtClean="0"/>
              <a:t>Podczas czytania  przyswajamy nowe  treści. Są one  integrowane z tymi, które już przyswoiliśmy, a które się  w jakiś sposób  ze sobą  łączą. </a:t>
            </a:r>
          </a:p>
          <a:p>
            <a:pPr marL="0" indent="0" algn="just">
              <a:buNone/>
            </a:pPr>
            <a:r>
              <a:rPr lang="pl-PL" dirty="0" smtClean="0"/>
              <a:t>Kiedy czytamy, nie tylko zapamiętujemy nowe informacje, ale również utrwalamy naszą dotychczas opanowana wiedzę. W ten sposób przyswajanie nowych informacji pozwala nam utrwalać dotychczasową wiedzę.</a:t>
            </a:r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186082296"/>
      </p:ext>
    </p:extLst>
  </p:cSld>
  <p:clrMapOvr>
    <a:masterClrMapping/>
  </p:clrMapOvr>
</p:sld>
</file>

<file path=ppt/slides/slide7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/>
          <a:lstStyle/>
          <a:p>
            <a:r>
              <a:rPr lang="pl-PL" b="1" i="1" u="sng" dirty="0" smtClean="0"/>
              <a:t>Czytanie usprawnia koncentrację</a:t>
            </a:r>
            <a:endParaRPr lang="pl-PL" b="1" i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/>
        <p:txBody>
          <a:bodyPr/>
          <a:lstStyle/>
          <a:p>
            <a:pPr marL="0" indent="0" algn="ctr">
              <a:buNone/>
            </a:pPr>
            <a:r>
              <a:rPr lang="pl-PL" dirty="0" smtClean="0"/>
              <a:t>Czytanie wymaga od nas zaangażowania:</a:t>
            </a:r>
          </a:p>
          <a:p>
            <a:r>
              <a:rPr lang="pl-PL" b="1" dirty="0" smtClean="0"/>
              <a:t>fizycznego</a:t>
            </a:r>
            <a:r>
              <a:rPr lang="pl-PL" dirty="0" smtClean="0"/>
              <a:t> – trzymamy książkę, śledzimy wzrokiem tekst,</a:t>
            </a:r>
          </a:p>
          <a:p>
            <a:r>
              <a:rPr lang="pl-PL" b="1" dirty="0" smtClean="0"/>
              <a:t>psychicznego</a:t>
            </a:r>
            <a:r>
              <a:rPr lang="pl-PL" dirty="0" smtClean="0"/>
              <a:t> – poprzez angażowanie naszych emocji, wyobraźni, pamięci. </a:t>
            </a:r>
          </a:p>
          <a:p>
            <a:pPr marL="0" indent="0">
              <a:buNone/>
            </a:pPr>
            <a:r>
              <a:rPr lang="pl-PL" b="1" dirty="0" smtClean="0"/>
              <a:t>To zaangażowanie zwiększa naszą zdolność do skupienia uwagi, a więc trenuje i poprawia koncentrację. </a:t>
            </a:r>
            <a:endParaRPr lang="pl-PL" b="1" dirty="0"/>
          </a:p>
        </p:txBody>
      </p:sp>
    </p:spTree>
    <p:extLst>
      <p:ext uri="{BB962C8B-B14F-4D97-AF65-F5344CB8AC3E}">
        <p14:creationId xmlns:p14="http://schemas.microsoft.com/office/powerpoint/2010/main" val="919351219"/>
      </p:ext>
    </p:extLst>
  </p:cSld>
  <p:clrMapOvr>
    <a:masterClrMapping/>
  </p:clrMapOvr>
</p:sld>
</file>

<file path=ppt/slides/slide8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/>
        <p:txBody>
          <a:bodyPr>
            <a:normAutofit fontScale="90000"/>
          </a:bodyPr>
          <a:lstStyle/>
          <a:p>
            <a:r>
              <a:rPr lang="pl-PL" b="1" i="1" u="sng" dirty="0" smtClean="0"/>
              <a:t>Czytanie doskonali umiejętności językowe</a:t>
            </a:r>
            <a:endParaRPr lang="pl-PL" b="1" i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457200" y="1600200"/>
            <a:ext cx="8435280" cy="4853136"/>
          </a:xfrm>
        </p:spPr>
        <p:txBody>
          <a:bodyPr>
            <a:normAutofit/>
          </a:bodyPr>
          <a:lstStyle/>
          <a:p>
            <a:pPr marL="514350" indent="-514350">
              <a:buFont typeface="+mj-lt"/>
              <a:buAutoNum type="arabicPeriod"/>
            </a:pPr>
            <a:r>
              <a:rPr lang="pl-PL" dirty="0" smtClean="0"/>
              <a:t>Język książki stanowi wzór języka literackiego.</a:t>
            </a:r>
          </a:p>
          <a:p>
            <a:pPr marL="514350" indent="-514350">
              <a:buFont typeface="+mj-lt"/>
              <a:buAutoNum type="arabicPeriod"/>
            </a:pPr>
            <a:r>
              <a:rPr lang="pl-PL" dirty="0" smtClean="0"/>
              <a:t>Wpływa na wyrazistość mowy: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wzbogaca słownictwo,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utrwala poprawność gramatyczną,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uczy wyrażać myśli,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zmniejsza ilość błędów językowych,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zwiększa swobodę w formułowaniu i radzeniu sobie z dłuższymi formami wypowiedzi,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uczy nazywać emocje,</a:t>
            </a:r>
          </a:p>
          <a:p>
            <a:pPr marL="514350" indent="-514350">
              <a:buAutoNum type="alphaLcParenR"/>
            </a:pPr>
            <a:r>
              <a:rPr lang="pl-PL" sz="2400" dirty="0" smtClean="0"/>
              <a:t>uczy argumentowania swoich opinii.</a:t>
            </a:r>
          </a:p>
          <a:p>
            <a:pPr marL="514350" indent="-514350">
              <a:buAutoNum type="alphaLcParenR"/>
            </a:pPr>
            <a:endParaRPr lang="pl-PL" dirty="0" smtClean="0"/>
          </a:p>
          <a:p>
            <a:pPr marL="514350" indent="-514350">
              <a:buAutoNum type="alphaLcParenR"/>
            </a:pPr>
            <a:endParaRPr lang="pl-PL" dirty="0" smtClean="0"/>
          </a:p>
          <a:p>
            <a:pPr marL="514350" indent="-514350">
              <a:buAutoNum type="alphaLcParenR"/>
            </a:pPr>
            <a:endParaRPr lang="pl-PL" dirty="0" smtClean="0"/>
          </a:p>
          <a:p>
            <a:endParaRPr lang="pl-PL" dirty="0"/>
          </a:p>
        </p:txBody>
      </p:sp>
    </p:spTree>
    <p:extLst>
      <p:ext uri="{BB962C8B-B14F-4D97-AF65-F5344CB8AC3E}">
        <p14:creationId xmlns:p14="http://schemas.microsoft.com/office/powerpoint/2010/main" val="4089657012"/>
      </p:ext>
    </p:extLst>
  </p:cSld>
  <p:clrMapOvr>
    <a:masterClrMapping/>
  </p:clrMapOvr>
</p:sld>
</file>

<file path=ppt/slides/slide9.xml><?xml version="1.0" encoding="utf-8"?>
<p:sld xmlns:a="http://schemas.openxmlformats.org/drawingml/2006/main" xmlns:r="http://schemas.openxmlformats.org/officeDocument/2006/relationships" xmlns:p="http://schemas.openxmlformats.org/presentationml/2006/main">
  <p:cSld>
    <p:spTree>
      <p:nvGrpSpPr>
        <p:cNvPr id="1" name=""/>
        <p:cNvGrpSpPr/>
        <p:nvPr/>
      </p:nvGrpSpPr>
      <p:grpSpPr>
        <a:xfrm>
          <a:off x="0" y="0"/>
          <a:ext cx="0" cy="0"/>
          <a:chOff x="0" y="0"/>
          <a:chExt cx="0" cy="0"/>
        </a:xfrm>
      </p:grpSpPr>
      <p:sp>
        <p:nvSpPr>
          <p:cNvPr id="2" name="Tytuł 1"/>
          <p:cNvSpPr>
            <a:spLocks noGrp="1"/>
          </p:cNvSpPr>
          <p:nvPr>
            <p:ph type="title"/>
          </p:nvPr>
        </p:nvSpPr>
        <p:spPr>
          <a:xfrm>
            <a:off x="457200" y="274638"/>
            <a:ext cx="8229600" cy="1498178"/>
          </a:xfrm>
        </p:spPr>
        <p:txBody>
          <a:bodyPr>
            <a:normAutofit/>
          </a:bodyPr>
          <a:lstStyle/>
          <a:p>
            <a:r>
              <a:rPr lang="pl-PL" b="1" i="1" u="sng" dirty="0" smtClean="0"/>
              <a:t>Czytanie pozwala trenować wiele zdolności umysłowych</a:t>
            </a:r>
            <a:endParaRPr lang="pl-PL" b="1" i="1" u="sng" dirty="0"/>
          </a:p>
        </p:txBody>
      </p:sp>
      <p:sp>
        <p:nvSpPr>
          <p:cNvPr id="3" name="Symbol zastępczy zawartości 2"/>
          <p:cNvSpPr>
            <a:spLocks noGrp="1"/>
          </p:cNvSpPr>
          <p:nvPr>
            <p:ph idx="1"/>
          </p:nvPr>
        </p:nvSpPr>
        <p:spPr>
          <a:xfrm>
            <a:off x="2483768" y="1916832"/>
            <a:ext cx="4104456" cy="4525963"/>
          </a:xfrm>
        </p:spPr>
        <p:txBody>
          <a:bodyPr>
            <a:normAutofit/>
          </a:bodyPr>
          <a:lstStyle/>
          <a:p>
            <a:r>
              <a:rPr lang="pl-PL" sz="4000" dirty="0" smtClean="0"/>
              <a:t>Porównywanie</a:t>
            </a:r>
          </a:p>
          <a:p>
            <a:r>
              <a:rPr lang="pl-PL" sz="3600" dirty="0" smtClean="0"/>
              <a:t>Ocenianie</a:t>
            </a:r>
          </a:p>
          <a:p>
            <a:r>
              <a:rPr lang="pl-PL" sz="4000" dirty="0" smtClean="0"/>
              <a:t>Wnioskowanie</a:t>
            </a:r>
          </a:p>
          <a:p>
            <a:r>
              <a:rPr lang="pl-PL" sz="4000" dirty="0" smtClean="0"/>
              <a:t>Przewidywanie</a:t>
            </a:r>
          </a:p>
          <a:p>
            <a:r>
              <a:rPr lang="pl-PL" sz="4000" dirty="0" smtClean="0"/>
              <a:t>Wyobrażanie</a:t>
            </a:r>
          </a:p>
          <a:p>
            <a:r>
              <a:rPr lang="pl-PL" sz="4000" dirty="0" smtClean="0"/>
              <a:t>Kreatywność</a:t>
            </a:r>
            <a:endParaRPr lang="pl-PL" sz="4000" dirty="0"/>
          </a:p>
        </p:txBody>
      </p:sp>
    </p:spTree>
    <p:extLst>
      <p:ext uri="{BB962C8B-B14F-4D97-AF65-F5344CB8AC3E}">
        <p14:creationId xmlns:p14="http://schemas.microsoft.com/office/powerpoint/2010/main" val="264492677"/>
      </p:ext>
    </p:extLst>
  </p:cSld>
  <p:clrMapOvr>
    <a:masterClrMapping/>
  </p:clrMapOvr>
</p:sld>
</file>

<file path=ppt/theme/_rels/theme1.xml.rels><?xml version="1.0" encoding="UTF-8" standalone="yes"?>
<Relationships xmlns="http://schemas.openxmlformats.org/package/2006/relationships"><Relationship Id="rId1" Type="http://schemas.openxmlformats.org/officeDocument/2006/relationships/image" Target="../media/image1.jpeg"/></Relationships>
</file>

<file path=ppt/theme/theme1.xml><?xml version="1.0" encoding="utf-8"?>
<a:theme xmlns:a="http://schemas.openxmlformats.org/drawingml/2006/main" name="Motyw pakietu Office">
  <a:themeElements>
    <a:clrScheme name="Kapitał">
      <a:dk1>
        <a:sysClr val="windowText" lastClr="000000"/>
      </a:dk1>
      <a:lt1>
        <a:sysClr val="window" lastClr="FFFFFF"/>
      </a:lt1>
      <a:dk2>
        <a:srgbClr val="696464"/>
      </a:dk2>
      <a:lt2>
        <a:srgbClr val="E9E5DC"/>
      </a:lt2>
      <a:accent1>
        <a:srgbClr val="D34817"/>
      </a:accent1>
      <a:accent2>
        <a:srgbClr val="9B2D1F"/>
      </a:accent2>
      <a:accent3>
        <a:srgbClr val="A28E6A"/>
      </a:accent3>
      <a:accent4>
        <a:srgbClr val="956251"/>
      </a:accent4>
      <a:accent5>
        <a:srgbClr val="918485"/>
      </a:accent5>
      <a:accent6>
        <a:srgbClr val="855D5D"/>
      </a:accent6>
      <a:hlink>
        <a:srgbClr val="CC9900"/>
      </a:hlink>
      <a:folHlink>
        <a:srgbClr val="96A9A9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pier">
      <a:fillStyleLst>
        <a:solidFill>
          <a:schemeClr val="phClr"/>
        </a:solidFill>
        <a:blipFill>
          <a:blip xmlns:r="http://schemas.openxmlformats.org/officeDocument/2006/relationships" r:embed="rId1">
            <a:duotone>
              <a:schemeClr val="phClr">
                <a:shade val="63000"/>
                <a:tint val="82000"/>
              </a:schemeClr>
              <a:schemeClr val="phClr">
                <a:tint val="10000"/>
                <a:satMod val="400000"/>
              </a:schemeClr>
            </a:duotone>
          </a:blip>
          <a:tile tx="0" ty="0" sx="40000" sy="40000" flip="none" algn="tl"/>
        </a:blipFill>
        <a:blipFill>
          <a:blip xmlns:r="http://schemas.openxmlformats.org/officeDocument/2006/relationships" r:embed="rId1">
            <a:duotone>
              <a:schemeClr val="phClr">
                <a:shade val="40000"/>
              </a:schemeClr>
              <a:schemeClr val="phClr">
                <a:tint val="42000"/>
              </a:schemeClr>
            </a:duotone>
          </a:blip>
          <a:tile tx="0" ty="0" sx="40000" sy="40000" flip="none" algn="tl"/>
        </a:blipFill>
      </a:fillStyleLst>
      <a:lnStyleLst>
        <a:ln w="127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  <a:ln w="635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rotWithShape="0">
              <a:srgbClr val="000000">
                <a:alpha val="50000"/>
              </a:srgbClr>
            </a:outerShdw>
            <a:softEdge rad="12700"/>
          </a:effectLst>
        </a:effectStyle>
        <a:effectStyle>
          <a:effectLst>
            <a:outerShdw blurRad="95000" algn="tl" rotWithShape="0">
              <a:srgbClr val="000000">
                <a:alpha val="50000"/>
              </a:srgbClr>
            </a:outerShdw>
          </a:effectLst>
          <a:scene3d>
            <a:camera prst="orthographicFront"/>
            <a:lightRig rig="soft" dir="t">
              <a:rot lat="0" lon="0" rev="18000000"/>
            </a:lightRig>
          </a:scene3d>
          <a:sp3d prstMaterial="dkEdge">
            <a:bevelT w="73660" h="44450" prst="riblet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  <a:extLst>
    <a:ext uri="{05A4C25C-085E-4340-85A3-A5531E510DB2}">
      <thm15:themeFamily xmlns="" xmlns:thm15="http://schemas.microsoft.com/office/thememl/2012/main" name="Office Theme" id="{62F939B6-93AF-4DB8-9C6B-D6C7DFDC589F}" vid="{4A3C46E8-61CC-4603-A589-7422A47A8E4A}"/>
    </a:ext>
  </a:extLst>
</a:theme>
</file>

<file path=ppt/theme/theme2.xml><?xml version="1.0" encoding="utf-8"?>
<a:theme xmlns:a="http://schemas.openxmlformats.org/drawingml/2006/main" name="Motyw pakietu Office">
  <a:themeElements>
    <a:clrScheme name="Pakiet Office">
      <a:dk1>
        <a:sysClr val="windowText" lastClr="000000"/>
      </a:dk1>
      <a:lt1>
        <a:sysClr val="window" lastClr="FFFFFF"/>
      </a:lt1>
      <a:dk2>
        <a:srgbClr val="1F497D"/>
      </a:dk2>
      <a:lt2>
        <a:srgbClr val="EEECE1"/>
      </a:lt2>
      <a:accent1>
        <a:srgbClr val="4F81BD"/>
      </a:accent1>
      <a:accent2>
        <a:srgbClr val="C0504D"/>
      </a:accent2>
      <a:accent3>
        <a:srgbClr val="9BBB59"/>
      </a:accent3>
      <a:accent4>
        <a:srgbClr val="8064A2"/>
      </a:accent4>
      <a:accent5>
        <a:srgbClr val="4BACC6"/>
      </a:accent5>
      <a:accent6>
        <a:srgbClr val="F79646"/>
      </a:accent6>
      <a:hlink>
        <a:srgbClr val="0000FF"/>
      </a:hlink>
      <a:folHlink>
        <a:srgbClr val="800080"/>
      </a:folHlink>
    </a:clrScheme>
    <a:fontScheme name="Pakiet Office">
      <a:maj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Times New Roman"/>
        <a:font script="Hebr" typeface="Times New Roman"/>
        <a:font script="Thai" typeface="Angsana New"/>
        <a:font script="Ethi" typeface="Nyala"/>
        <a:font script="Beng" typeface="Vrinda"/>
        <a:font script="Gujr" typeface="Shruti"/>
        <a:font script="Khmr" typeface="MoolBoran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Times New Roman"/>
        <a:font script="Uigh" typeface="Microsoft Uighur"/>
        <a:font script="Geor" typeface="Sylfaen"/>
      </a:majorFont>
      <a:minorFont>
        <a:latin typeface="Calibri"/>
        <a:ea typeface=""/>
        <a:cs typeface=""/>
        <a:font script="Jpan" typeface="ＭＳ Ｐゴシック"/>
        <a:font script="Hang" typeface="맑은 고딕"/>
        <a:font script="Hans" typeface="宋体"/>
        <a:font script="Hant" typeface="新細明體"/>
        <a:font script="Arab" typeface="Arial"/>
        <a:font script="Hebr" typeface="Arial"/>
        <a:font script="Thai" typeface="Cordia New"/>
        <a:font script="Ethi" typeface="Nyala"/>
        <a:font script="Beng" typeface="Vrinda"/>
        <a:font script="Gujr" typeface="Shruti"/>
        <a:font script="Khmr" typeface="DaunPenh"/>
        <a:font script="Knda" typeface="Tunga"/>
        <a:font script="Guru" typeface="Raavi"/>
        <a:font script="Cans" typeface="Euphemia"/>
        <a:font script="Cher" typeface="Plantagenet Cherokee"/>
        <a:font script="Yiii" typeface="Microsoft Yi Baiti"/>
        <a:font script="Tibt" typeface="Microsoft Himalaya"/>
        <a:font script="Thaa" typeface="MV Boli"/>
        <a:font script="Deva" typeface="Mangal"/>
        <a:font script="Telu" typeface="Gautami"/>
        <a:font script="Taml" typeface="Latha"/>
        <a:font script="Syrc" typeface="Estrangelo Edessa"/>
        <a:font script="Orya" typeface="Kalinga"/>
        <a:font script="Mlym" typeface="Kartika"/>
        <a:font script="Laoo" typeface="DokChampa"/>
        <a:font script="Sinh" typeface="Iskoola Pota"/>
        <a:font script="Mong" typeface="Mongolian Baiti"/>
        <a:font script="Viet" typeface="Arial"/>
        <a:font script="Uigh" typeface="Microsoft Uighur"/>
        <a:font script="Geor" typeface="Sylfaen"/>
      </a:minorFont>
    </a:fontScheme>
    <a:fmtScheme name="Pakiet Office">
      <a:fillStyleLst>
        <a:solidFill>
          <a:schemeClr val="phClr"/>
        </a:solidFill>
        <a:gradFill rotWithShape="1">
          <a:gsLst>
            <a:gs pos="0">
              <a:schemeClr val="phClr">
                <a:tint val="50000"/>
                <a:satMod val="300000"/>
              </a:schemeClr>
            </a:gs>
            <a:gs pos="35000">
              <a:schemeClr val="phClr">
                <a:tint val="37000"/>
                <a:satMod val="300000"/>
              </a:schemeClr>
            </a:gs>
            <a:gs pos="100000">
              <a:schemeClr val="phClr">
                <a:tint val="15000"/>
                <a:satMod val="350000"/>
              </a:schemeClr>
            </a:gs>
          </a:gsLst>
          <a:lin ang="16200000" scaled="1"/>
        </a:gradFill>
        <a:gradFill rotWithShape="1">
          <a:gsLst>
            <a:gs pos="0">
              <a:schemeClr val="phClr">
                <a:shade val="51000"/>
                <a:satMod val="130000"/>
              </a:schemeClr>
            </a:gs>
            <a:gs pos="80000">
              <a:schemeClr val="phClr">
                <a:shade val="93000"/>
                <a:satMod val="130000"/>
              </a:schemeClr>
            </a:gs>
            <a:gs pos="100000">
              <a:schemeClr val="phClr">
                <a:shade val="94000"/>
                <a:satMod val="135000"/>
              </a:schemeClr>
            </a:gs>
          </a:gsLst>
          <a:lin ang="16200000" scaled="0"/>
        </a:gradFill>
      </a:fillStyleLst>
      <a:lnStyleLst>
        <a:ln w="9525" cap="flat" cmpd="sng" algn="ctr">
          <a:solidFill>
            <a:schemeClr val="phClr">
              <a:shade val="95000"/>
              <a:satMod val="105000"/>
            </a:schemeClr>
          </a:solidFill>
          <a:prstDash val="solid"/>
        </a:ln>
        <a:ln w="25400" cap="flat" cmpd="sng" algn="ctr">
          <a:solidFill>
            <a:schemeClr val="phClr"/>
          </a:solidFill>
          <a:prstDash val="solid"/>
        </a:ln>
        <a:ln w="38100" cap="flat" cmpd="sng" algn="ctr">
          <a:solidFill>
            <a:schemeClr val="phClr"/>
          </a:solidFill>
          <a:prstDash val="solid"/>
        </a:ln>
      </a:lnStyleLst>
      <a:effectStyleLst>
        <a:effectStyle>
          <a:effectLst>
            <a:outerShdw blurRad="40000" dist="20000" dir="5400000" rotWithShape="0">
              <a:srgbClr val="000000">
                <a:alpha val="38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</a:effectStyle>
        <a:effectStyle>
          <a:effectLst>
            <a:outerShdw blurRad="40000" dist="23000" dir="5400000" rotWithShape="0">
              <a:srgbClr val="000000">
                <a:alpha val="35000"/>
              </a:srgbClr>
            </a:outerShdw>
          </a:effectLst>
          <a:scene3d>
            <a:camera prst="orthographicFront">
              <a:rot lat="0" lon="0" rev="0"/>
            </a:camera>
            <a:lightRig rig="threePt" dir="t">
              <a:rot lat="0" lon="0" rev="1200000"/>
            </a:lightRig>
          </a:scene3d>
          <a:sp3d>
            <a:bevelT w="63500" h="25400"/>
          </a:sp3d>
        </a:effectStyle>
      </a:effectStyleLst>
      <a:bgFillStyleLst>
        <a:solidFill>
          <a:schemeClr val="phClr"/>
        </a:solidFill>
        <a:gradFill rotWithShape="1">
          <a:gsLst>
            <a:gs pos="0">
              <a:schemeClr val="phClr">
                <a:tint val="40000"/>
                <a:satMod val="350000"/>
              </a:schemeClr>
            </a:gs>
            <a:gs pos="40000">
              <a:schemeClr val="phClr">
                <a:tint val="45000"/>
                <a:shade val="99000"/>
                <a:satMod val="350000"/>
              </a:schemeClr>
            </a:gs>
            <a:gs pos="100000">
              <a:schemeClr val="phClr">
                <a:shade val="20000"/>
                <a:satMod val="255000"/>
              </a:schemeClr>
            </a:gs>
          </a:gsLst>
          <a:path path="circle">
            <a:fillToRect l="50000" t="-80000" r="50000" b="180000"/>
          </a:path>
        </a:gradFill>
        <a:gradFill rotWithShape="1">
          <a:gsLst>
            <a:gs pos="0">
              <a:schemeClr val="phClr">
                <a:tint val="80000"/>
                <a:satMod val="300000"/>
              </a:schemeClr>
            </a:gs>
            <a:gs pos="100000">
              <a:schemeClr val="phClr">
                <a:shade val="30000"/>
                <a:satMod val="200000"/>
              </a:schemeClr>
            </a:gs>
          </a:gsLst>
          <a:path path="circle">
            <a:fillToRect l="50000" t="50000" r="50000" b="50000"/>
          </a:path>
        </a:gradFill>
      </a:bgFillStyleLst>
    </a:fmtScheme>
  </a:themeElements>
  <a:objectDefaults/>
  <a:extraClrSchemeLst/>
</a:theme>
</file>

<file path=docProps/app.xml><?xml version="1.0" encoding="utf-8"?>
<Properties xmlns="http://schemas.openxmlformats.org/officeDocument/2006/extended-properties" xmlns:vt="http://schemas.openxmlformats.org/officeDocument/2006/docPropsVTypes">
  <TotalTime>351</TotalTime>
  <Words>596</Words>
  <Application>Microsoft Office PowerPoint</Application>
  <PresentationFormat>Pokaz na ekranie (4:3)</PresentationFormat>
  <Paragraphs>56</Paragraphs>
  <Slides>12</Slides>
  <Notes>1</Notes>
  <HiddenSlides>0</HiddenSlides>
  <MMClips>0</MMClips>
  <ScaleCrop>false</ScaleCrop>
  <HeadingPairs>
    <vt:vector size="4" baseType="variant">
      <vt:variant>
        <vt:lpstr>Motyw</vt:lpstr>
      </vt:variant>
      <vt:variant>
        <vt:i4>1</vt:i4>
      </vt:variant>
      <vt:variant>
        <vt:lpstr>Tytuły slajdów</vt:lpstr>
      </vt:variant>
      <vt:variant>
        <vt:i4>12</vt:i4>
      </vt:variant>
    </vt:vector>
  </HeadingPairs>
  <TitlesOfParts>
    <vt:vector size="13" baseType="lpstr">
      <vt:lpstr>Motyw pakietu Office</vt:lpstr>
      <vt:lpstr>Pod wpływem książki…..</vt:lpstr>
      <vt:lpstr>Prezentacja programu PowerPoint</vt:lpstr>
      <vt:lpstr>Czytanie powoduje wzrost sprawności mózgu</vt:lpstr>
      <vt:lpstr>Prezentacja programu PowerPoint</vt:lpstr>
      <vt:lpstr>Aby w pełni ćwiczyć mózg, należy czytać książki różnorodne, najlepiej na przemian, pozycje naukowe, popularne powieści z wartką akcją , romanse i poezję.</vt:lpstr>
      <vt:lpstr>  Czytanie wpływa na poznawanie nowych treści przy równoczesnym ćwiczeniu pamięci </vt:lpstr>
      <vt:lpstr>Czytanie usprawnia koncentrację</vt:lpstr>
      <vt:lpstr>Czytanie doskonali umiejętności językowe</vt:lpstr>
      <vt:lpstr>Czytanie pozwala trenować wiele zdolności umysłowych</vt:lpstr>
      <vt:lpstr>Czytanie wpływa na rozwój społeczny</vt:lpstr>
      <vt:lpstr> Czytanie a radzenie sobie ze stresem </vt:lpstr>
      <vt:lpstr>„Umysł potrzebuje książek, podobnie jak miecz potrzebuje kamienia do ostrzenia, jeśli ma oczywiście zachować ostrość…”</vt:lpstr>
    </vt:vector>
  </TitlesOfParts>
  <LinksUpToDate>false</LinksUpToDate>
  <SharedDoc>false</SharedDoc>
  <HyperlinksChanged>false</HyperlinksChanged>
  <AppVersion>14.0000</AppVersion>
</Properties>
</file>

<file path=docProps/core.xml><?xml version="1.0" encoding="utf-8"?>
<cp:coreProperties xmlns:cp="http://schemas.openxmlformats.org/package/2006/metadata/core-properties" xmlns:dc="http://purl.org/dc/elements/1.1/" xmlns:dcterms="http://purl.org/dc/terms/" xmlns:dcmitype="http://purl.org/dc/dcmitype/" xmlns:xsi="http://www.w3.org/2001/XMLSchema-instance">
  <dc:title>Prezentacja programu PowerPoint</dc:title>
  <dc:creator>nauczyciel</dc:creator>
  <cp:lastModifiedBy>nauczyciel</cp:lastModifiedBy>
  <cp:revision>38</cp:revision>
  <cp:lastPrinted>2018-01-17T11:01:13Z</cp:lastPrinted>
  <dcterms:created xsi:type="dcterms:W3CDTF">2018-01-04T12:14:00Z</dcterms:created>
  <dcterms:modified xsi:type="dcterms:W3CDTF">2018-04-17T11:32:17Z</dcterms:modified>
</cp:coreProperties>
</file>

<file path=docProps/custom.xml><?xml version="1.0" encoding="utf-8"?>
<Properties xmlns="http://schemas.openxmlformats.org/officeDocument/2006/custom-properties" xmlns:vt="http://schemas.openxmlformats.org/officeDocument/2006/docPropsVTypes">
  <property fmtid="{D5CDD505-2E9C-101B-9397-08002B2CF9AE}" pid="2" name="KSOProductBuildVer">
    <vt:lpwstr>1045-10.1.0.5795</vt:lpwstr>
  </property>
</Properties>
</file>